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2"/>
  </p:notesMasterIdLst>
  <p:handoutMasterIdLst>
    <p:handoutMasterId r:id="rId33"/>
  </p:handoutMasterIdLst>
  <p:sldIdLst>
    <p:sldId id="303" r:id="rId5"/>
    <p:sldId id="1842" r:id="rId6"/>
    <p:sldId id="1841" r:id="rId7"/>
    <p:sldId id="257" r:id="rId8"/>
    <p:sldId id="1701" r:id="rId9"/>
    <p:sldId id="1702" r:id="rId10"/>
    <p:sldId id="1703" r:id="rId11"/>
    <p:sldId id="1843" r:id="rId12"/>
    <p:sldId id="1844" r:id="rId13"/>
    <p:sldId id="1846" r:id="rId14"/>
    <p:sldId id="1845" r:id="rId15"/>
    <p:sldId id="1847" r:id="rId16"/>
    <p:sldId id="1848" r:id="rId17"/>
    <p:sldId id="1704" r:id="rId18"/>
    <p:sldId id="1700" r:id="rId19"/>
    <p:sldId id="1680" r:id="rId20"/>
    <p:sldId id="1689" r:id="rId21"/>
    <p:sldId id="1681" r:id="rId22"/>
    <p:sldId id="1692" r:id="rId23"/>
    <p:sldId id="1682" r:id="rId24"/>
    <p:sldId id="1683" r:id="rId25"/>
    <p:sldId id="1684" r:id="rId26"/>
    <p:sldId id="1685" r:id="rId27"/>
    <p:sldId id="1686" r:id="rId28"/>
    <p:sldId id="1690" r:id="rId29"/>
    <p:sldId id="1687" r:id="rId30"/>
    <p:sldId id="1688" r:id="rId31"/>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74"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STYN" userId="5f9dfa39-534c-4787-9dcb-e6cb1cfb5b72" providerId="ADAL" clId="{79D882CD-23CB-425B-ABCC-749996E1E94D}"/>
    <pc:docChg chg="custSel modSld">
      <pc:chgData name="Henk BOSTYN" userId="5f9dfa39-534c-4787-9dcb-e6cb1cfb5b72" providerId="ADAL" clId="{79D882CD-23CB-425B-ABCC-749996E1E94D}" dt="2025-09-22T14:35:41.215" v="377" actId="20577"/>
      <pc:docMkLst>
        <pc:docMk/>
      </pc:docMkLst>
      <pc:sldChg chg="modSp mod">
        <pc:chgData name="Henk BOSTYN" userId="5f9dfa39-534c-4787-9dcb-e6cb1cfb5b72" providerId="ADAL" clId="{79D882CD-23CB-425B-ABCC-749996E1E94D}" dt="2025-09-22T12:26:30.007" v="60" actId="20577"/>
        <pc:sldMkLst>
          <pc:docMk/>
          <pc:sldMk cId="3584396339" sldId="257"/>
        </pc:sldMkLst>
        <pc:spChg chg="mod">
          <ac:chgData name="Henk BOSTYN" userId="5f9dfa39-534c-4787-9dcb-e6cb1cfb5b72" providerId="ADAL" clId="{79D882CD-23CB-425B-ABCC-749996E1E94D}" dt="2025-09-22T12:26:30.007" v="60" actId="20577"/>
          <ac:spMkLst>
            <pc:docMk/>
            <pc:sldMk cId="3584396339" sldId="257"/>
            <ac:spMk id="3" creationId="{00000000-0000-0000-0000-000000000000}"/>
          </ac:spMkLst>
        </pc:spChg>
      </pc:sldChg>
      <pc:sldChg chg="addSp delSp modSp mod">
        <pc:chgData name="Henk BOSTYN" userId="5f9dfa39-534c-4787-9dcb-e6cb1cfb5b72" providerId="ADAL" clId="{79D882CD-23CB-425B-ABCC-749996E1E94D}" dt="2025-09-22T14:35:41.215" v="377" actId="20577"/>
        <pc:sldMkLst>
          <pc:docMk/>
          <pc:sldMk cId="1269305821" sldId="326"/>
        </pc:sldMkLst>
        <pc:spChg chg="mod">
          <ac:chgData name="Henk BOSTYN" userId="5f9dfa39-534c-4787-9dcb-e6cb1cfb5b72" providerId="ADAL" clId="{79D882CD-23CB-425B-ABCC-749996E1E94D}" dt="2025-09-22T14:35:41.215" v="377" actId="20577"/>
          <ac:spMkLst>
            <pc:docMk/>
            <pc:sldMk cId="1269305821" sldId="326"/>
            <ac:spMk id="3" creationId="{9A4669B3-E9C2-41DD-8F06-4DD91A7E27B5}"/>
          </ac:spMkLst>
        </pc:spChg>
        <pc:picChg chg="add mod">
          <ac:chgData name="Henk BOSTYN" userId="5f9dfa39-534c-4787-9dcb-e6cb1cfb5b72" providerId="ADAL" clId="{79D882CD-23CB-425B-ABCC-749996E1E94D}" dt="2025-09-22T14:35:14.141" v="294" actId="1076"/>
          <ac:picMkLst>
            <pc:docMk/>
            <pc:sldMk cId="1269305821" sldId="326"/>
            <ac:picMk id="6" creationId="{CCB2BD74-FE0A-3D8A-C3B0-F83E6A8D3042}"/>
          </ac:picMkLst>
        </pc:picChg>
        <pc:picChg chg="del">
          <ac:chgData name="Henk BOSTYN" userId="5f9dfa39-534c-4787-9dcb-e6cb1cfb5b72" providerId="ADAL" clId="{79D882CD-23CB-425B-ABCC-749996E1E94D}" dt="2025-09-22T14:33:48.473" v="176" actId="478"/>
          <ac:picMkLst>
            <pc:docMk/>
            <pc:sldMk cId="1269305821" sldId="326"/>
            <ac:picMk id="9" creationId="{232C2B83-0EB0-2130-0877-E3733688457A}"/>
          </ac:picMkLst>
        </pc:picChg>
        <pc:picChg chg="del">
          <ac:chgData name="Henk BOSTYN" userId="5f9dfa39-534c-4787-9dcb-e6cb1cfb5b72" providerId="ADAL" clId="{79D882CD-23CB-425B-ABCC-749996E1E94D}" dt="2025-09-22T14:33:46.262" v="175" actId="478"/>
          <ac:picMkLst>
            <pc:docMk/>
            <pc:sldMk cId="1269305821" sldId="326"/>
            <ac:picMk id="15" creationId="{7DCA555B-606C-F121-B76F-BED45054026F}"/>
          </ac:picMkLst>
        </pc:picChg>
      </pc:sldChg>
      <pc:sldChg chg="modSp mod">
        <pc:chgData name="Henk BOSTYN" userId="5f9dfa39-534c-4787-9dcb-e6cb1cfb5b72" providerId="ADAL" clId="{79D882CD-23CB-425B-ABCC-749996E1E94D}" dt="2025-09-22T12:27:23.330" v="63" actId="20577"/>
        <pc:sldMkLst>
          <pc:docMk/>
          <pc:sldMk cId="2103067063" sldId="1680"/>
        </pc:sldMkLst>
        <pc:spChg chg="mod">
          <ac:chgData name="Henk BOSTYN" userId="5f9dfa39-534c-4787-9dcb-e6cb1cfb5b72" providerId="ADAL" clId="{79D882CD-23CB-425B-ABCC-749996E1E94D}" dt="2025-09-22T12:27:23.330" v="63" actId="20577"/>
          <ac:spMkLst>
            <pc:docMk/>
            <pc:sldMk cId="2103067063" sldId="1680"/>
            <ac:spMk id="3" creationId="{CFBA8DFD-34FB-4F6B-A3D6-4A9D6C328F93}"/>
          </ac:spMkLst>
        </pc:spChg>
      </pc:sldChg>
      <pc:sldChg chg="modSp mod">
        <pc:chgData name="Henk BOSTYN" userId="5f9dfa39-534c-4787-9dcb-e6cb1cfb5b72" providerId="ADAL" clId="{79D882CD-23CB-425B-ABCC-749996E1E94D}" dt="2025-09-22T12:34:40.381" v="150" actId="20577"/>
        <pc:sldMkLst>
          <pc:docMk/>
          <pc:sldMk cId="1946515028" sldId="1686"/>
        </pc:sldMkLst>
        <pc:spChg chg="mod">
          <ac:chgData name="Henk BOSTYN" userId="5f9dfa39-534c-4787-9dcb-e6cb1cfb5b72" providerId="ADAL" clId="{79D882CD-23CB-425B-ABCC-749996E1E94D}" dt="2025-09-22T12:34:40.381" v="150" actId="20577"/>
          <ac:spMkLst>
            <pc:docMk/>
            <pc:sldMk cId="1946515028" sldId="1686"/>
            <ac:spMk id="3" creationId="{87129880-0521-44EA-9FC2-0E1FE081B1FB}"/>
          </ac:spMkLst>
        </pc:spChg>
        <pc:picChg chg="mod">
          <ac:chgData name="Henk BOSTYN" userId="5f9dfa39-534c-4787-9dcb-e6cb1cfb5b72" providerId="ADAL" clId="{79D882CD-23CB-425B-ABCC-749996E1E94D}" dt="2025-09-22T12:33:50.086" v="111" actId="1076"/>
          <ac:picMkLst>
            <pc:docMk/>
            <pc:sldMk cId="1946515028" sldId="1686"/>
            <ac:picMk id="7" creationId="{0E46248F-25BF-4DF4-9F84-E05F69A06780}"/>
          </ac:picMkLst>
        </pc:picChg>
      </pc:sldChg>
      <pc:sldChg chg="addSp delSp modSp mod">
        <pc:chgData name="Henk BOSTYN" userId="5f9dfa39-534c-4787-9dcb-e6cb1cfb5b72" providerId="ADAL" clId="{79D882CD-23CB-425B-ABCC-749996E1E94D}" dt="2025-09-22T14:33:23.415" v="156" actId="6549"/>
        <pc:sldMkLst>
          <pc:docMk/>
          <pc:sldMk cId="2060095564" sldId="1699"/>
        </pc:sldMkLst>
        <pc:spChg chg="mod">
          <ac:chgData name="Henk BOSTYN" userId="5f9dfa39-534c-4787-9dcb-e6cb1cfb5b72" providerId="ADAL" clId="{79D882CD-23CB-425B-ABCC-749996E1E94D}" dt="2025-09-22T14:33:23.415" v="156" actId="6549"/>
          <ac:spMkLst>
            <pc:docMk/>
            <pc:sldMk cId="2060095564" sldId="1699"/>
            <ac:spMk id="2" creationId="{B87B6059-947C-6187-369A-4D12E55CC7A9}"/>
          </ac:spMkLst>
        </pc:spChg>
        <pc:picChg chg="add mod">
          <ac:chgData name="Henk BOSTYN" userId="5f9dfa39-534c-4787-9dcb-e6cb1cfb5b72" providerId="ADAL" clId="{79D882CD-23CB-425B-ABCC-749996E1E94D}" dt="2025-09-22T14:32:59.355" v="155" actId="1076"/>
          <ac:picMkLst>
            <pc:docMk/>
            <pc:sldMk cId="2060095564" sldId="1699"/>
            <ac:picMk id="7" creationId="{11F26C1F-8955-A573-0170-4B252ADD7452}"/>
          </ac:picMkLst>
        </pc:picChg>
        <pc:picChg chg="del">
          <ac:chgData name="Henk BOSTYN" userId="5f9dfa39-534c-4787-9dcb-e6cb1cfb5b72" providerId="ADAL" clId="{79D882CD-23CB-425B-ABCC-749996E1E94D}" dt="2025-09-22T14:32:51.005" v="151" actId="478"/>
          <ac:picMkLst>
            <pc:docMk/>
            <pc:sldMk cId="2060095564" sldId="1699"/>
            <ac:picMk id="9" creationId="{FC74A84E-C570-7AB4-B74C-A5883A36BE71}"/>
          </ac:picMkLst>
        </pc:picChg>
      </pc:sldChg>
    </pc:docChg>
  </pc:docChgLst>
  <pc:docChgLst>
    <pc:chgData name="Bostyn Henk" userId="5f9dfa39-534c-4787-9dcb-e6cb1cfb5b72" providerId="ADAL" clId="{A49FCFFA-7AA2-4C2B-9DD3-E47427A8B1E6}"/>
    <pc:docChg chg="undo custSel addSld delSld modSld">
      <pc:chgData name="Bostyn Henk" userId="5f9dfa39-534c-4787-9dcb-e6cb1cfb5b72" providerId="ADAL" clId="{A49FCFFA-7AA2-4C2B-9DD3-E47427A8B1E6}" dt="2024-09-24T20:29:18.659" v="1868" actId="1076"/>
      <pc:docMkLst>
        <pc:docMk/>
      </pc:docMkLst>
      <pc:sldChg chg="addSp delSp modSp add mod modClrScheme chgLayout">
        <pc:chgData name="Bostyn Henk" userId="5f9dfa39-534c-4787-9dcb-e6cb1cfb5b72" providerId="ADAL" clId="{A49FCFFA-7AA2-4C2B-9DD3-E47427A8B1E6}" dt="2024-09-24T12:08:46.781" v="90" actId="27636"/>
        <pc:sldMkLst>
          <pc:docMk/>
          <pc:sldMk cId="3584396339" sldId="257"/>
        </pc:sldMkLst>
      </pc:sldChg>
      <pc:sldChg chg="modSp mod">
        <pc:chgData name="Bostyn Henk" userId="5f9dfa39-534c-4787-9dcb-e6cb1cfb5b72" providerId="ADAL" clId="{A49FCFFA-7AA2-4C2B-9DD3-E47427A8B1E6}" dt="2024-09-24T12:07:38.861" v="84" actId="20577"/>
        <pc:sldMkLst>
          <pc:docMk/>
          <pc:sldMk cId="509333184" sldId="303"/>
        </pc:sldMkLst>
      </pc:sldChg>
      <pc:sldChg chg="del">
        <pc:chgData name="Bostyn Henk" userId="5f9dfa39-534c-4787-9dcb-e6cb1cfb5b72" providerId="ADAL" clId="{A49FCFFA-7AA2-4C2B-9DD3-E47427A8B1E6}" dt="2024-09-24T12:08:06.706" v="85" actId="2696"/>
        <pc:sldMkLst>
          <pc:docMk/>
          <pc:sldMk cId="2938217132" sldId="304"/>
        </pc:sldMkLst>
      </pc:sldChg>
      <pc:sldChg chg="del">
        <pc:chgData name="Bostyn Henk" userId="5f9dfa39-534c-4787-9dcb-e6cb1cfb5b72" providerId="ADAL" clId="{A49FCFFA-7AA2-4C2B-9DD3-E47427A8B1E6}" dt="2024-09-24T12:06:56.047" v="52" actId="47"/>
        <pc:sldMkLst>
          <pc:docMk/>
          <pc:sldMk cId="3944808895" sldId="305"/>
        </pc:sldMkLst>
      </pc:sldChg>
      <pc:sldChg chg="del">
        <pc:chgData name="Bostyn Henk" userId="5f9dfa39-534c-4787-9dcb-e6cb1cfb5b72" providerId="ADAL" clId="{A49FCFFA-7AA2-4C2B-9DD3-E47427A8B1E6}" dt="2024-09-24T12:06:57.096" v="53" actId="47"/>
        <pc:sldMkLst>
          <pc:docMk/>
          <pc:sldMk cId="264678661" sldId="306"/>
        </pc:sldMkLst>
      </pc:sldChg>
      <pc:sldChg chg="del">
        <pc:chgData name="Bostyn Henk" userId="5f9dfa39-534c-4787-9dcb-e6cb1cfb5b72" providerId="ADAL" clId="{A49FCFFA-7AA2-4C2B-9DD3-E47427A8B1E6}" dt="2024-09-24T12:07:16.550" v="58" actId="47"/>
        <pc:sldMkLst>
          <pc:docMk/>
          <pc:sldMk cId="1842167940" sldId="307"/>
        </pc:sldMkLst>
      </pc:sldChg>
      <pc:sldChg chg="del">
        <pc:chgData name="Bostyn Henk" userId="5f9dfa39-534c-4787-9dcb-e6cb1cfb5b72" providerId="ADAL" clId="{A49FCFFA-7AA2-4C2B-9DD3-E47427A8B1E6}" dt="2024-09-24T12:07:05.490" v="56" actId="47"/>
        <pc:sldMkLst>
          <pc:docMk/>
          <pc:sldMk cId="2745577365" sldId="308"/>
        </pc:sldMkLst>
      </pc:sldChg>
      <pc:sldChg chg="del">
        <pc:chgData name="Bostyn Henk" userId="5f9dfa39-534c-4787-9dcb-e6cb1cfb5b72" providerId="ADAL" clId="{A49FCFFA-7AA2-4C2B-9DD3-E47427A8B1E6}" dt="2024-09-24T12:07:08.447" v="57" actId="47"/>
        <pc:sldMkLst>
          <pc:docMk/>
          <pc:sldMk cId="2207315541" sldId="310"/>
        </pc:sldMkLst>
      </pc:sldChg>
      <pc:sldChg chg="del">
        <pc:chgData name="Bostyn Henk" userId="5f9dfa39-534c-4787-9dcb-e6cb1cfb5b72" providerId="ADAL" clId="{A49FCFFA-7AA2-4C2B-9DD3-E47427A8B1E6}" dt="2024-09-24T12:07:16.550" v="58" actId="47"/>
        <pc:sldMkLst>
          <pc:docMk/>
          <pc:sldMk cId="3910045559" sldId="311"/>
        </pc:sldMkLst>
      </pc:sldChg>
      <pc:sldChg chg="del">
        <pc:chgData name="Bostyn Henk" userId="5f9dfa39-534c-4787-9dcb-e6cb1cfb5b72" providerId="ADAL" clId="{A49FCFFA-7AA2-4C2B-9DD3-E47427A8B1E6}" dt="2024-09-24T12:07:16.550" v="58" actId="47"/>
        <pc:sldMkLst>
          <pc:docMk/>
          <pc:sldMk cId="3321750997" sldId="312"/>
        </pc:sldMkLst>
      </pc:sldChg>
      <pc:sldChg chg="del">
        <pc:chgData name="Bostyn Henk" userId="5f9dfa39-534c-4787-9dcb-e6cb1cfb5b72" providerId="ADAL" clId="{A49FCFFA-7AA2-4C2B-9DD3-E47427A8B1E6}" dt="2024-09-24T12:07:16.550" v="58" actId="47"/>
        <pc:sldMkLst>
          <pc:docMk/>
          <pc:sldMk cId="1425394085" sldId="313"/>
        </pc:sldMkLst>
      </pc:sldChg>
      <pc:sldChg chg="del">
        <pc:chgData name="Bostyn Henk" userId="5f9dfa39-534c-4787-9dcb-e6cb1cfb5b72" providerId="ADAL" clId="{A49FCFFA-7AA2-4C2B-9DD3-E47427A8B1E6}" dt="2024-09-24T12:07:16.550" v="58" actId="47"/>
        <pc:sldMkLst>
          <pc:docMk/>
          <pc:sldMk cId="1186220857" sldId="314"/>
        </pc:sldMkLst>
      </pc:sldChg>
      <pc:sldChg chg="del">
        <pc:chgData name="Bostyn Henk" userId="5f9dfa39-534c-4787-9dcb-e6cb1cfb5b72" providerId="ADAL" clId="{A49FCFFA-7AA2-4C2B-9DD3-E47427A8B1E6}" dt="2024-09-24T12:07:16.550" v="58" actId="47"/>
        <pc:sldMkLst>
          <pc:docMk/>
          <pc:sldMk cId="2857946815" sldId="315"/>
        </pc:sldMkLst>
      </pc:sldChg>
      <pc:sldChg chg="del">
        <pc:chgData name="Bostyn Henk" userId="5f9dfa39-534c-4787-9dcb-e6cb1cfb5b72" providerId="ADAL" clId="{A49FCFFA-7AA2-4C2B-9DD3-E47427A8B1E6}" dt="2024-09-24T12:07:16.550" v="58" actId="47"/>
        <pc:sldMkLst>
          <pc:docMk/>
          <pc:sldMk cId="242264514" sldId="316"/>
        </pc:sldMkLst>
      </pc:sldChg>
      <pc:sldChg chg="del">
        <pc:chgData name="Bostyn Henk" userId="5f9dfa39-534c-4787-9dcb-e6cb1cfb5b72" providerId="ADAL" clId="{A49FCFFA-7AA2-4C2B-9DD3-E47427A8B1E6}" dt="2024-09-24T12:07:16.550" v="58" actId="47"/>
        <pc:sldMkLst>
          <pc:docMk/>
          <pc:sldMk cId="4190334876" sldId="317"/>
        </pc:sldMkLst>
      </pc:sldChg>
      <pc:sldChg chg="del">
        <pc:chgData name="Bostyn Henk" userId="5f9dfa39-534c-4787-9dcb-e6cb1cfb5b72" providerId="ADAL" clId="{A49FCFFA-7AA2-4C2B-9DD3-E47427A8B1E6}" dt="2024-09-24T12:07:16.550" v="58" actId="47"/>
        <pc:sldMkLst>
          <pc:docMk/>
          <pc:sldMk cId="3792842638" sldId="318"/>
        </pc:sldMkLst>
      </pc:sldChg>
      <pc:sldChg chg="del">
        <pc:chgData name="Bostyn Henk" userId="5f9dfa39-534c-4787-9dcb-e6cb1cfb5b72" providerId="ADAL" clId="{A49FCFFA-7AA2-4C2B-9DD3-E47427A8B1E6}" dt="2024-09-24T12:07:16.550" v="58" actId="47"/>
        <pc:sldMkLst>
          <pc:docMk/>
          <pc:sldMk cId="1696498093" sldId="319"/>
        </pc:sldMkLst>
      </pc:sldChg>
      <pc:sldChg chg="del">
        <pc:chgData name="Bostyn Henk" userId="5f9dfa39-534c-4787-9dcb-e6cb1cfb5b72" providerId="ADAL" clId="{A49FCFFA-7AA2-4C2B-9DD3-E47427A8B1E6}" dt="2024-09-24T12:07:16.550" v="58" actId="47"/>
        <pc:sldMkLst>
          <pc:docMk/>
          <pc:sldMk cId="481281657" sldId="320"/>
        </pc:sldMkLst>
      </pc:sldChg>
      <pc:sldChg chg="del">
        <pc:chgData name="Bostyn Henk" userId="5f9dfa39-534c-4787-9dcb-e6cb1cfb5b72" providerId="ADAL" clId="{A49FCFFA-7AA2-4C2B-9DD3-E47427A8B1E6}" dt="2024-09-24T12:07:16.550" v="58" actId="47"/>
        <pc:sldMkLst>
          <pc:docMk/>
          <pc:sldMk cId="309242062" sldId="321"/>
        </pc:sldMkLst>
      </pc:sldChg>
      <pc:sldChg chg="del">
        <pc:chgData name="Bostyn Henk" userId="5f9dfa39-534c-4787-9dcb-e6cb1cfb5b72" providerId="ADAL" clId="{A49FCFFA-7AA2-4C2B-9DD3-E47427A8B1E6}" dt="2024-09-24T12:07:16.550" v="58" actId="47"/>
        <pc:sldMkLst>
          <pc:docMk/>
          <pc:sldMk cId="3222122881" sldId="322"/>
        </pc:sldMkLst>
      </pc:sldChg>
      <pc:sldChg chg="addSp delSp modSp add mod modClrScheme chgLayout">
        <pc:chgData name="Bostyn Henk" userId="5f9dfa39-534c-4787-9dcb-e6cb1cfb5b72" providerId="ADAL" clId="{A49FCFFA-7AA2-4C2B-9DD3-E47427A8B1E6}" dt="2024-09-24T12:46:32.660" v="418" actId="1076"/>
        <pc:sldMkLst>
          <pc:docMk/>
          <pc:sldMk cId="2453278348" sldId="323"/>
        </pc:sldMkLst>
      </pc:sldChg>
      <pc:sldChg chg="addSp delSp modSp add del mod modClrScheme chgLayout">
        <pc:chgData name="Bostyn Henk" userId="5f9dfa39-534c-4787-9dcb-e6cb1cfb5b72" providerId="ADAL" clId="{A49FCFFA-7AA2-4C2B-9DD3-E47427A8B1E6}" dt="2024-09-24T13:00:26.972" v="419" actId="47"/>
        <pc:sldMkLst>
          <pc:docMk/>
          <pc:sldMk cId="2463116042" sldId="324"/>
        </pc:sldMkLst>
      </pc:sldChg>
      <pc:sldChg chg="addSp delSp modSp add del mod modClrScheme chgLayout">
        <pc:chgData name="Bostyn Henk" userId="5f9dfa39-534c-4787-9dcb-e6cb1cfb5b72" providerId="ADAL" clId="{A49FCFFA-7AA2-4C2B-9DD3-E47427A8B1E6}" dt="2024-09-24T12:46:16.277" v="415" actId="47"/>
        <pc:sldMkLst>
          <pc:docMk/>
          <pc:sldMk cId="2324243627" sldId="325"/>
        </pc:sldMkLst>
      </pc:sldChg>
      <pc:sldChg chg="addSp delSp modSp add mod modClrScheme chgLayout">
        <pc:chgData name="Bostyn Henk" userId="5f9dfa39-534c-4787-9dcb-e6cb1cfb5b72" providerId="ADAL" clId="{A49FCFFA-7AA2-4C2B-9DD3-E47427A8B1E6}" dt="2024-09-24T20:29:18.659" v="1868" actId="1076"/>
        <pc:sldMkLst>
          <pc:docMk/>
          <pc:sldMk cId="1269305821" sldId="326"/>
        </pc:sldMkLst>
      </pc:sldChg>
      <pc:sldChg chg="del">
        <pc:chgData name="Bostyn Henk" userId="5f9dfa39-534c-4787-9dcb-e6cb1cfb5b72" providerId="ADAL" clId="{A49FCFFA-7AA2-4C2B-9DD3-E47427A8B1E6}" dt="2024-09-24T12:07:16.550" v="58" actId="47"/>
        <pc:sldMkLst>
          <pc:docMk/>
          <pc:sldMk cId="1056220962" sldId="1511"/>
        </pc:sldMkLst>
      </pc:sldChg>
      <pc:sldChg chg="del">
        <pc:chgData name="Bostyn Henk" userId="5f9dfa39-534c-4787-9dcb-e6cb1cfb5b72" providerId="ADAL" clId="{A49FCFFA-7AA2-4C2B-9DD3-E47427A8B1E6}" dt="2024-09-24T12:07:16.550" v="58" actId="47"/>
        <pc:sldMkLst>
          <pc:docMk/>
          <pc:sldMk cId="3438231829" sldId="1653"/>
        </pc:sldMkLst>
      </pc:sldChg>
      <pc:sldChg chg="del">
        <pc:chgData name="Bostyn Henk" userId="5f9dfa39-534c-4787-9dcb-e6cb1cfb5b72" providerId="ADAL" clId="{A49FCFFA-7AA2-4C2B-9DD3-E47427A8B1E6}" dt="2024-09-24T12:07:16.550" v="58" actId="47"/>
        <pc:sldMkLst>
          <pc:docMk/>
          <pc:sldMk cId="483124322" sldId="1654"/>
        </pc:sldMkLst>
      </pc:sldChg>
      <pc:sldChg chg="del">
        <pc:chgData name="Bostyn Henk" userId="5f9dfa39-534c-4787-9dcb-e6cb1cfb5b72" providerId="ADAL" clId="{A49FCFFA-7AA2-4C2B-9DD3-E47427A8B1E6}" dt="2024-09-24T12:07:16.550" v="58" actId="47"/>
        <pc:sldMkLst>
          <pc:docMk/>
          <pc:sldMk cId="3264329363" sldId="1656"/>
        </pc:sldMkLst>
      </pc:sldChg>
      <pc:sldChg chg="del">
        <pc:chgData name="Bostyn Henk" userId="5f9dfa39-534c-4787-9dcb-e6cb1cfb5b72" providerId="ADAL" clId="{A49FCFFA-7AA2-4C2B-9DD3-E47427A8B1E6}" dt="2024-09-24T12:07:16.550" v="58" actId="47"/>
        <pc:sldMkLst>
          <pc:docMk/>
          <pc:sldMk cId="369117243" sldId="1671"/>
        </pc:sldMkLst>
      </pc:sldChg>
      <pc:sldChg chg="del">
        <pc:chgData name="Bostyn Henk" userId="5f9dfa39-534c-4787-9dcb-e6cb1cfb5b72" providerId="ADAL" clId="{A49FCFFA-7AA2-4C2B-9DD3-E47427A8B1E6}" dt="2024-09-24T12:07:16.550" v="58" actId="47"/>
        <pc:sldMkLst>
          <pc:docMk/>
          <pc:sldMk cId="3402835100" sldId="1672"/>
        </pc:sldMkLst>
      </pc:sldChg>
      <pc:sldChg chg="del">
        <pc:chgData name="Bostyn Henk" userId="5f9dfa39-534c-4787-9dcb-e6cb1cfb5b72" providerId="ADAL" clId="{A49FCFFA-7AA2-4C2B-9DD3-E47427A8B1E6}" dt="2024-09-24T12:07:16.550" v="58" actId="47"/>
        <pc:sldMkLst>
          <pc:docMk/>
          <pc:sldMk cId="3864234222" sldId="1673"/>
        </pc:sldMkLst>
      </pc:sldChg>
      <pc:sldChg chg="del">
        <pc:chgData name="Bostyn Henk" userId="5f9dfa39-534c-4787-9dcb-e6cb1cfb5b72" providerId="ADAL" clId="{A49FCFFA-7AA2-4C2B-9DD3-E47427A8B1E6}" dt="2024-09-24T12:07:16.550" v="58" actId="47"/>
        <pc:sldMkLst>
          <pc:docMk/>
          <pc:sldMk cId="578867044" sldId="1674"/>
        </pc:sldMkLst>
      </pc:sldChg>
      <pc:sldChg chg="del">
        <pc:chgData name="Bostyn Henk" userId="5f9dfa39-534c-4787-9dcb-e6cb1cfb5b72" providerId="ADAL" clId="{A49FCFFA-7AA2-4C2B-9DD3-E47427A8B1E6}" dt="2024-09-24T12:07:16.550" v="58" actId="47"/>
        <pc:sldMkLst>
          <pc:docMk/>
          <pc:sldMk cId="2765211221" sldId="1675"/>
        </pc:sldMkLst>
      </pc:sldChg>
      <pc:sldChg chg="del">
        <pc:chgData name="Bostyn Henk" userId="5f9dfa39-534c-4787-9dcb-e6cb1cfb5b72" providerId="ADAL" clId="{A49FCFFA-7AA2-4C2B-9DD3-E47427A8B1E6}" dt="2024-09-24T12:07:16.550" v="58" actId="47"/>
        <pc:sldMkLst>
          <pc:docMk/>
          <pc:sldMk cId="2045465175" sldId="1676"/>
        </pc:sldMkLst>
      </pc:sldChg>
      <pc:sldChg chg="del">
        <pc:chgData name="Bostyn Henk" userId="5f9dfa39-534c-4787-9dcb-e6cb1cfb5b72" providerId="ADAL" clId="{A49FCFFA-7AA2-4C2B-9DD3-E47427A8B1E6}" dt="2024-09-24T12:06:58.880" v="54" actId="47"/>
        <pc:sldMkLst>
          <pc:docMk/>
          <pc:sldMk cId="776371901" sldId="1678"/>
        </pc:sldMkLst>
      </pc:sldChg>
      <pc:sldChg chg="del">
        <pc:chgData name="Bostyn Henk" userId="5f9dfa39-534c-4787-9dcb-e6cb1cfb5b72" providerId="ADAL" clId="{A49FCFFA-7AA2-4C2B-9DD3-E47427A8B1E6}" dt="2024-09-24T12:07:16.550" v="58" actId="47"/>
        <pc:sldMkLst>
          <pc:docMk/>
          <pc:sldMk cId="3841103652" sldId="1679"/>
        </pc:sldMkLst>
      </pc:sldChg>
      <pc:sldChg chg="addSp delSp modSp add mod modClrScheme chgLayout">
        <pc:chgData name="Bostyn Henk" userId="5f9dfa39-534c-4787-9dcb-e6cb1cfb5b72" providerId="ADAL" clId="{A49FCFFA-7AA2-4C2B-9DD3-E47427A8B1E6}" dt="2024-09-24T12:11:57.749" v="104" actId="20577"/>
        <pc:sldMkLst>
          <pc:docMk/>
          <pc:sldMk cId="2103067063" sldId="1680"/>
        </pc:sldMkLst>
      </pc:sldChg>
      <pc:sldChg chg="addSp delSp modSp add mod modClrScheme chgLayout">
        <pc:chgData name="Bostyn Henk" userId="5f9dfa39-534c-4787-9dcb-e6cb1cfb5b72" providerId="ADAL" clId="{A49FCFFA-7AA2-4C2B-9DD3-E47427A8B1E6}" dt="2024-09-24T12:19:16.435" v="208" actId="27636"/>
        <pc:sldMkLst>
          <pc:docMk/>
          <pc:sldMk cId="3883298485" sldId="1681"/>
        </pc:sldMkLst>
      </pc:sldChg>
      <pc:sldChg chg="addSp delSp modSp add mod modClrScheme chgLayout">
        <pc:chgData name="Bostyn Henk" userId="5f9dfa39-534c-4787-9dcb-e6cb1cfb5b72" providerId="ADAL" clId="{A49FCFFA-7AA2-4C2B-9DD3-E47427A8B1E6}" dt="2024-09-24T12:17:03.855" v="188" actId="1076"/>
        <pc:sldMkLst>
          <pc:docMk/>
          <pc:sldMk cId="3100986116" sldId="1682"/>
        </pc:sldMkLst>
      </pc:sldChg>
      <pc:sldChg chg="addSp delSp modSp add mod modClrScheme chgLayout">
        <pc:chgData name="Bostyn Henk" userId="5f9dfa39-534c-4787-9dcb-e6cb1cfb5b72" providerId="ADAL" clId="{A49FCFFA-7AA2-4C2B-9DD3-E47427A8B1E6}" dt="2024-09-24T12:44:54.369" v="380" actId="20577"/>
        <pc:sldMkLst>
          <pc:docMk/>
          <pc:sldMk cId="3093038274" sldId="1683"/>
        </pc:sldMkLst>
      </pc:sldChg>
      <pc:sldChg chg="addSp delSp modSp add mod modClrScheme chgLayout">
        <pc:chgData name="Bostyn Henk" userId="5f9dfa39-534c-4787-9dcb-e6cb1cfb5b72" providerId="ADAL" clId="{A49FCFFA-7AA2-4C2B-9DD3-E47427A8B1E6}" dt="2024-09-24T12:18:07.721" v="195" actId="1076"/>
        <pc:sldMkLst>
          <pc:docMk/>
          <pc:sldMk cId="2751923475" sldId="1684"/>
        </pc:sldMkLst>
      </pc:sldChg>
      <pc:sldChg chg="addSp delSp modSp add mod modClrScheme chgLayout">
        <pc:chgData name="Bostyn Henk" userId="5f9dfa39-534c-4787-9dcb-e6cb1cfb5b72" providerId="ADAL" clId="{A49FCFFA-7AA2-4C2B-9DD3-E47427A8B1E6}" dt="2024-09-24T12:19:45.156" v="211" actId="1076"/>
        <pc:sldMkLst>
          <pc:docMk/>
          <pc:sldMk cId="1898643262" sldId="1685"/>
        </pc:sldMkLst>
      </pc:sldChg>
      <pc:sldChg chg="addSp delSp modSp add mod modClrScheme chgLayout">
        <pc:chgData name="Bostyn Henk" userId="5f9dfa39-534c-4787-9dcb-e6cb1cfb5b72" providerId="ADAL" clId="{A49FCFFA-7AA2-4C2B-9DD3-E47427A8B1E6}" dt="2024-09-24T12:37:09.530" v="266" actId="20577"/>
        <pc:sldMkLst>
          <pc:docMk/>
          <pc:sldMk cId="1946515028" sldId="1686"/>
        </pc:sldMkLst>
      </pc:sldChg>
      <pc:sldChg chg="addSp delSp modSp add mod modClrScheme chgLayout">
        <pc:chgData name="Bostyn Henk" userId="5f9dfa39-534c-4787-9dcb-e6cb1cfb5b72" providerId="ADAL" clId="{A49FCFFA-7AA2-4C2B-9DD3-E47427A8B1E6}" dt="2024-09-24T12:30:29.526" v="214" actId="14100"/>
        <pc:sldMkLst>
          <pc:docMk/>
          <pc:sldMk cId="2253338419" sldId="1687"/>
        </pc:sldMkLst>
      </pc:sldChg>
      <pc:sldChg chg="addSp delSp modSp add mod modClrScheme chgLayout">
        <pc:chgData name="Bostyn Henk" userId="5f9dfa39-534c-4787-9dcb-e6cb1cfb5b72" providerId="ADAL" clId="{A49FCFFA-7AA2-4C2B-9DD3-E47427A8B1E6}" dt="2024-09-24T12:46:01.445" v="406" actId="1076"/>
        <pc:sldMkLst>
          <pc:docMk/>
          <pc:sldMk cId="2915803281" sldId="1688"/>
        </pc:sldMkLst>
      </pc:sldChg>
      <pc:sldChg chg="addSp modSp new mod">
        <pc:chgData name="Bostyn Henk" userId="5f9dfa39-534c-4787-9dcb-e6cb1cfb5b72" providerId="ADAL" clId="{A49FCFFA-7AA2-4C2B-9DD3-E47427A8B1E6}" dt="2024-09-24T12:34:04.338" v="246" actId="1076"/>
        <pc:sldMkLst>
          <pc:docMk/>
          <pc:sldMk cId="247812375" sldId="1689"/>
        </pc:sldMkLst>
      </pc:sldChg>
      <pc:sldChg chg="new del">
        <pc:chgData name="Bostyn Henk" userId="5f9dfa39-534c-4787-9dcb-e6cb1cfb5b72" providerId="ADAL" clId="{A49FCFFA-7AA2-4C2B-9DD3-E47427A8B1E6}" dt="2024-09-24T12:06:59.863" v="55" actId="47"/>
        <pc:sldMkLst>
          <pc:docMk/>
          <pc:sldMk cId="2744582664" sldId="1689"/>
        </pc:sldMkLst>
      </pc:sldChg>
      <pc:sldChg chg="addSp delSp modSp new mod">
        <pc:chgData name="Bostyn Henk" userId="5f9dfa39-534c-4787-9dcb-e6cb1cfb5b72" providerId="ADAL" clId="{A49FCFFA-7AA2-4C2B-9DD3-E47427A8B1E6}" dt="2024-09-24T12:39:22.749" v="319" actId="14100"/>
        <pc:sldMkLst>
          <pc:docMk/>
          <pc:sldMk cId="889634737" sldId="1690"/>
        </pc:sldMkLst>
      </pc:sldChg>
      <pc:sldChg chg="addSp modSp new mod">
        <pc:chgData name="Bostyn Henk" userId="5f9dfa39-534c-4787-9dcb-e6cb1cfb5b72" providerId="ADAL" clId="{A49FCFFA-7AA2-4C2B-9DD3-E47427A8B1E6}" dt="2024-09-24T12:40:04.500" v="339" actId="14100"/>
        <pc:sldMkLst>
          <pc:docMk/>
          <pc:sldMk cId="2835015303" sldId="1691"/>
        </pc:sldMkLst>
      </pc:sldChg>
      <pc:sldChg chg="addSp delSp modSp new mod">
        <pc:chgData name="Bostyn Henk" userId="5f9dfa39-534c-4787-9dcb-e6cb1cfb5b72" providerId="ADAL" clId="{A49FCFFA-7AA2-4C2B-9DD3-E47427A8B1E6}" dt="2024-09-24T12:41:35.843" v="378" actId="14100"/>
        <pc:sldMkLst>
          <pc:docMk/>
          <pc:sldMk cId="3569660921" sldId="1692"/>
        </pc:sldMkLst>
      </pc:sldChg>
      <pc:sldChg chg="addSp delSp modSp new mod">
        <pc:chgData name="Bostyn Henk" userId="5f9dfa39-534c-4787-9dcb-e6cb1cfb5b72" providerId="ADAL" clId="{A49FCFFA-7AA2-4C2B-9DD3-E47427A8B1E6}" dt="2024-09-24T13:03:29.640" v="462" actId="478"/>
        <pc:sldMkLst>
          <pc:docMk/>
          <pc:sldMk cId="1301706667" sldId="1693"/>
        </pc:sldMkLst>
      </pc:sldChg>
      <pc:sldChg chg="addSp modSp new mod">
        <pc:chgData name="Bostyn Henk" userId="5f9dfa39-534c-4787-9dcb-e6cb1cfb5b72" providerId="ADAL" clId="{A49FCFFA-7AA2-4C2B-9DD3-E47427A8B1E6}" dt="2024-09-24T13:04:02.898" v="466" actId="1076"/>
        <pc:sldMkLst>
          <pc:docMk/>
          <pc:sldMk cId="3656307599" sldId="1694"/>
        </pc:sldMkLst>
      </pc:sldChg>
      <pc:sldChg chg="addSp delSp modSp new mod">
        <pc:chgData name="Bostyn Henk" userId="5f9dfa39-534c-4787-9dcb-e6cb1cfb5b72" providerId="ADAL" clId="{A49FCFFA-7AA2-4C2B-9DD3-E47427A8B1E6}" dt="2024-09-24T13:05:32.020" v="504" actId="478"/>
        <pc:sldMkLst>
          <pc:docMk/>
          <pc:sldMk cId="3667227046" sldId="1695"/>
        </pc:sldMkLst>
      </pc:sldChg>
      <pc:sldChg chg="addSp modSp new mod">
        <pc:chgData name="Bostyn Henk" userId="5f9dfa39-534c-4787-9dcb-e6cb1cfb5b72" providerId="ADAL" clId="{A49FCFFA-7AA2-4C2B-9DD3-E47427A8B1E6}" dt="2024-09-24T13:22:12.521" v="736" actId="1076"/>
        <pc:sldMkLst>
          <pc:docMk/>
          <pc:sldMk cId="179069762" sldId="1696"/>
        </pc:sldMkLst>
      </pc:sldChg>
      <pc:sldChg chg="addSp delSp modSp new mod">
        <pc:chgData name="Bostyn Henk" userId="5f9dfa39-534c-4787-9dcb-e6cb1cfb5b72" providerId="ADAL" clId="{A49FCFFA-7AA2-4C2B-9DD3-E47427A8B1E6}" dt="2024-09-24T13:31:42.108" v="749" actId="478"/>
        <pc:sldMkLst>
          <pc:docMk/>
          <pc:sldMk cId="2790084108" sldId="1697"/>
        </pc:sldMkLst>
      </pc:sldChg>
      <pc:sldChg chg="addSp modSp new mod">
        <pc:chgData name="Bostyn Henk" userId="5f9dfa39-534c-4787-9dcb-e6cb1cfb5b72" providerId="ADAL" clId="{A49FCFFA-7AA2-4C2B-9DD3-E47427A8B1E6}" dt="2024-09-24T13:34:19.067" v="879" actId="14100"/>
        <pc:sldMkLst>
          <pc:docMk/>
          <pc:sldMk cId="2681055696" sldId="1698"/>
        </pc:sldMkLst>
      </pc:sldChg>
      <pc:sldChg chg="addSp delSp modSp add mod">
        <pc:chgData name="Bostyn Henk" userId="5f9dfa39-534c-4787-9dcb-e6cb1cfb5b72" providerId="ADAL" clId="{A49FCFFA-7AA2-4C2B-9DD3-E47427A8B1E6}" dt="2024-09-24T14:42:44.480" v="1122" actId="1076"/>
        <pc:sldMkLst>
          <pc:docMk/>
          <pc:sldMk cId="2060095564" sldId="169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23/09/2025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23/09/2025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23/09/2025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7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221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9CD6B-107E-8412-0A96-607A6E8CE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FE977-5CEF-84F7-6C70-13FBDEC665F7}"/>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BE59764F-08E7-5D33-6D78-24AF9A39510E}"/>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24511ED5-C94D-F9C6-C154-9D3F4E43E8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51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B678F-4FCA-D11E-D2DE-B05F2C273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D8060-6095-D907-CC40-48C81D372D28}"/>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895E78D7-431B-C927-770D-926C7E81D6E0}"/>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876D003E-2475-6B8E-939E-67E7AA5931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11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CB641-F1E1-D9D5-A77B-73AAB420E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7B137-9B93-E5C3-ABCD-A7FF917153A7}"/>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DB607A19-5BED-3F52-AD55-A9A47B6BC1B6}"/>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E2A0A882-7698-F1B3-72D7-EA48862BF3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219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AD929-585F-6FD7-01D7-AF55D14B5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54911-0511-2E80-5665-9E7E4B9A56BF}"/>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DA232B54-C4AB-F29B-B47F-33AA04348048}"/>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D151CBB6-C556-0A13-F7A5-C0740AEDC4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92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4A3B-7717-16D6-69A0-D2F2622E4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37EAF-CD81-82C7-422D-B0DCC9563AE6}"/>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867AA09D-2ADE-7092-3E70-3FF907816248}"/>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744F2E23-C41A-F033-9DA9-0210FB781C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40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11419-14E8-23E7-ECFB-9EA93DD4B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EA521-D721-6584-6E43-87940305A5BE}"/>
              </a:ext>
            </a:extLst>
          </p:cNvPr>
          <p:cNvSpPr>
            <a:spLocks noGrp="1" noRot="1" noChangeAspect="1"/>
          </p:cNvSpPr>
          <p:nvPr>
            <p:ph type="sldImg"/>
          </p:nvPr>
        </p:nvSpPr>
        <p:spPr>
          <a:xfrm>
            <a:off x="615950" y="701675"/>
            <a:ext cx="3995738" cy="2247900"/>
          </a:xfrm>
        </p:spPr>
      </p:sp>
      <p:sp>
        <p:nvSpPr>
          <p:cNvPr id="3" name="Notes Placeholder 2">
            <a:extLst>
              <a:ext uri="{FF2B5EF4-FFF2-40B4-BE49-F238E27FC236}">
                <a16:creationId xmlns:a16="http://schemas.microsoft.com/office/drawing/2014/main" id="{D40471C8-F134-0191-F594-DECFF88BD6CD}"/>
              </a:ext>
            </a:extLst>
          </p:cNvPr>
          <p:cNvSpPr>
            <a:spLocks noGrp="1"/>
          </p:cNvSpPr>
          <p:nvPr>
            <p:ph type="body" idx="1"/>
          </p:nvPr>
        </p:nvSpPr>
        <p:spPr/>
        <p:txBody>
          <a:bodyPr/>
          <a:lstStyle/>
          <a:p>
            <a:endParaRPr lang="nl-BE"/>
          </a:p>
        </p:txBody>
      </p:sp>
      <p:sp>
        <p:nvSpPr>
          <p:cNvPr id="4" name="Slide Number Placeholder 3">
            <a:extLst>
              <a:ext uri="{FF2B5EF4-FFF2-40B4-BE49-F238E27FC236}">
                <a16:creationId xmlns:a16="http://schemas.microsoft.com/office/drawing/2014/main" id="{7EEF7CA1-7A6E-9782-4922-2DC7ADCE52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AC868-12A7-48FF-BB1E-B54D606419E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88156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slide">
    <p:spTree>
      <p:nvGrpSpPr>
        <p:cNvPr id="1" name=""/>
        <p:cNvGrpSpPr/>
        <p:nvPr/>
      </p:nvGrpSpPr>
      <p:grpSpPr>
        <a:xfrm>
          <a:off x="0" y="0"/>
          <a:ext cx="0" cy="0"/>
          <a:chOff x="0" y="0"/>
          <a:chExt cx="0" cy="0"/>
        </a:xfrm>
      </p:grpSpPr>
      <p:sp>
        <p:nvSpPr>
          <p:cNvPr id="8" name="Picture Placeholder 13"/>
          <p:cNvSpPr>
            <a:spLocks noGrp="1"/>
          </p:cNvSpPr>
          <p:nvPr>
            <p:ph type="pic" sz="quarter" idx="18" hasCustomPrompt="1"/>
          </p:nvPr>
        </p:nvSpPr>
        <p:spPr>
          <a:xfrm>
            <a:off x="12310200" y="461666"/>
            <a:ext cx="5977800" cy="9825335"/>
          </a:xfrm>
          <a:solidFill>
            <a:schemeClr val="bg2"/>
          </a:solidFill>
          <a:ln>
            <a:noFill/>
          </a:ln>
        </p:spPr>
        <p:txBody>
          <a:bodyPr lIns="180000" tIns="900000" rIns="180000">
            <a:noAutofit/>
          </a:bodyPr>
          <a:lstStyle>
            <a:lvl1pPr marL="0" marR="0" indent="0" algn="l" defTabSz="1028700" rtl="0" eaLnBrk="1" fontAlgn="auto" latinLnBrk="0" hangingPunct="1">
              <a:lnSpc>
                <a:spcPct val="100000"/>
              </a:lnSpc>
              <a:spcBef>
                <a:spcPts val="0"/>
              </a:spcBef>
              <a:spcAft>
                <a:spcPts val="0"/>
              </a:spcAft>
              <a:buClr>
                <a:schemeClr val="tx2"/>
              </a:buClr>
              <a:buSzTx/>
              <a:buFont typeface="Calibri" panose="020F0502020204030204" pitchFamily="34" charset="0"/>
              <a:buNone/>
              <a:tabLst>
                <a:tab pos="198240" algn="l"/>
              </a:tabLst>
              <a:defRPr lang="en-GB" sz="1800" i="1" baseline="0" smtClean="0">
                <a:solidFill>
                  <a:schemeClr val="tx1"/>
                </a:solidFill>
                <a:effectLst/>
              </a:defRPr>
            </a:lvl1pPr>
          </a:lstStyle>
          <a:p>
            <a:r>
              <a:rPr lang="nl-BE" dirty="0"/>
              <a:t>Voeg eventueel een foto in. Klik hiervoor op het icoon of op de rand van </a:t>
            </a:r>
            <a:br>
              <a:rPr lang="nl-BE" dirty="0"/>
            </a:br>
            <a:r>
              <a:rPr lang="nl-BE" dirty="0"/>
              <a:t>het kader.</a:t>
            </a:r>
            <a:br>
              <a:rPr lang="nl-BE" dirty="0"/>
            </a:br>
            <a:r>
              <a:rPr lang="nl-BE" dirty="0"/>
              <a:t>&gt; ga naar tabblad invoegen</a:t>
            </a:r>
            <a:br>
              <a:rPr lang="nl-BE" dirty="0"/>
            </a:br>
            <a:r>
              <a:rPr lang="nl-BE" dirty="0"/>
              <a:t>&gt; kies afbeelding of online afbeelding</a:t>
            </a:r>
            <a:br>
              <a:rPr lang="nl-BE" dirty="0"/>
            </a:br>
            <a:r>
              <a:rPr lang="nl-BE" dirty="0"/>
              <a:t>Via ‘</a:t>
            </a:r>
            <a:r>
              <a:rPr lang="nl-BE" dirty="0" err="1"/>
              <a:t>crop</a:t>
            </a:r>
            <a:r>
              <a:rPr lang="nl-BE" dirty="0"/>
              <a:t>’ kan je de afbeelding binnen het fotokader veranderen van positie (fit or </a:t>
            </a:r>
            <a:r>
              <a:rPr lang="nl-BE" dirty="0" err="1"/>
              <a:t>fill</a:t>
            </a:r>
            <a:r>
              <a:rPr lang="nl-BE" dirty="0"/>
              <a:t>). </a:t>
            </a:r>
            <a:endParaRPr lang="en-GB" dirty="0"/>
          </a:p>
        </p:txBody>
      </p:sp>
      <p:sp>
        <p:nvSpPr>
          <p:cNvPr id="9" name="Text Placeholder 2"/>
          <p:cNvSpPr>
            <a:spLocks noGrp="1"/>
          </p:cNvSpPr>
          <p:nvPr>
            <p:ph type="body" sz="quarter" idx="20" hasCustomPrompt="1"/>
          </p:nvPr>
        </p:nvSpPr>
        <p:spPr>
          <a:xfrm>
            <a:off x="810000" y="1890000"/>
            <a:ext cx="10530000" cy="7290000"/>
          </a:xfrm>
        </p:spPr>
        <p:txBody>
          <a:bodyPr/>
          <a:lstStyle>
            <a:lvl1pPr marL="0" indent="0">
              <a:lnSpc>
                <a:spcPct val="100000"/>
              </a:lnSpc>
              <a:buNone/>
              <a:defRPr baseline="0"/>
            </a:lvl1pPr>
          </a:lstStyle>
          <a:p>
            <a:pPr lvl="0"/>
            <a:r>
              <a:rPr lang="nl-BE" dirty="0"/>
              <a:t>Som hier de topics op van je uiteenzetting of vermeld hier de doelstelling van je presentatie</a:t>
            </a:r>
            <a:endParaRPr lang="en-GB" dirty="0"/>
          </a:p>
        </p:txBody>
      </p:sp>
      <p:sp>
        <p:nvSpPr>
          <p:cNvPr id="16" name="Slide Number Placeholder 15"/>
          <p:cNvSpPr>
            <a:spLocks noGrp="1"/>
          </p:cNvSpPr>
          <p:nvPr>
            <p:ph type="sldNum" sz="quarter" idx="23"/>
          </p:nvPr>
        </p:nvSpPr>
        <p:spPr/>
        <p:txBody>
          <a:bodyPr/>
          <a:lstStyle/>
          <a:p>
            <a:fld id="{C0F550FA-FCCC-4A7D-8E1A-87BCAA2E5874}" type="slidenum">
              <a:rPr lang="en-GB" smtClean="0"/>
              <a:pPr/>
              <a:t>‹nr.›</a:t>
            </a:fld>
            <a:endParaRPr lang="en-GB" dirty="0"/>
          </a:p>
        </p:txBody>
      </p:sp>
      <p:sp>
        <p:nvSpPr>
          <p:cNvPr id="2" name="Titel 1"/>
          <p:cNvSpPr>
            <a:spLocks noGrp="1"/>
          </p:cNvSpPr>
          <p:nvPr>
            <p:ph type="title"/>
          </p:nvPr>
        </p:nvSpPr>
        <p:spPr/>
        <p:txBody>
          <a:bodyPr/>
          <a:lstStyle/>
          <a:p>
            <a:r>
              <a:rPr lang="nl-NL"/>
              <a:t>Klik om de stijl te bewerken</a:t>
            </a:r>
            <a:endParaRPr lang="nl-BE"/>
          </a:p>
        </p:txBody>
      </p:sp>
    </p:spTree>
    <p:extLst>
      <p:ext uri="{BB962C8B-B14F-4D97-AF65-F5344CB8AC3E}">
        <p14:creationId xmlns:p14="http://schemas.microsoft.com/office/powerpoint/2010/main" val="2834993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0151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61375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4" r:id="rId4"/>
    <p:sldLayoutId id="2147483696" r:id="rId5"/>
    <p:sldLayoutId id="2147483688" r:id="rId6"/>
    <p:sldLayoutId id="2147483697" r:id="rId7"/>
    <p:sldLayoutId id="2147483703" r:id="rId8"/>
    <p:sldLayoutId id="2147483687" r:id="rId9"/>
    <p:sldLayoutId id="2147483702" r:id="rId10"/>
    <p:sldLayoutId id="2147483764" r:id="rId11"/>
    <p:sldLayoutId id="2147483765" r:id="rId12"/>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svg"/><Relationship Id="rId10" Type="http://schemas.openxmlformats.org/officeDocument/2006/relationships/image" Target="../media/image47.svg"/><Relationship Id="rId4" Type="http://schemas.openxmlformats.org/officeDocument/2006/relationships/image" Target="../media/image55.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66.png"/><Relationship Id="rId5" Type="http://schemas.openxmlformats.org/officeDocument/2006/relationships/image" Target="../media/image37.png"/><Relationship Id="rId10" Type="http://schemas.openxmlformats.org/officeDocument/2006/relationships/image" Target="../media/image65.png"/><Relationship Id="rId4" Type="http://schemas.openxmlformats.org/officeDocument/2006/relationships/hyperlink" Target="http://www.maakjemeterslim.be/" TargetMode="External"/><Relationship Id="rId9" Type="http://schemas.openxmlformats.org/officeDocument/2006/relationships/image" Target="../media/image64.jpe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hyperlink" Target="https://www.fluvius.be/nl/thema/meters-en-meterstanden/digitale-meter/wanneer-krijg-ik-digitale-meters/planningschecker" TargetMode="External"/><Relationship Id="rId11" Type="http://schemas.openxmlformats.org/officeDocument/2006/relationships/image" Target="../media/image41.png"/><Relationship Id="rId5" Type="http://schemas.openxmlformats.org/officeDocument/2006/relationships/image" Target="../media/image36.svg"/><Relationship Id="rId10" Type="http://schemas.openxmlformats.org/officeDocument/2006/relationships/image" Target="../media/image40.svg"/><Relationship Id="rId4" Type="http://schemas.openxmlformats.org/officeDocument/2006/relationships/image" Target="../media/image35.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sv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17.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Project</a:t>
            </a:r>
            <a:br>
              <a:rPr lang="nl-BE" dirty="0"/>
            </a:br>
            <a:r>
              <a:rPr lang="nl-BE" dirty="0"/>
              <a:t>Vak: Smart Buildings</a:t>
            </a:r>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1. Digitale meter &amp; introductie EMS</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3E0C-7554-7FCD-F370-C75FFD5571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BE5975-30F5-E5AB-CC08-44214D4B03B3}"/>
              </a:ext>
            </a:extLst>
          </p:cNvPr>
          <p:cNvSpPr>
            <a:spLocks noGrp="1"/>
          </p:cNvSpPr>
          <p:nvPr>
            <p:ph type="title"/>
          </p:nvPr>
        </p:nvSpPr>
        <p:spPr>
          <a:xfrm>
            <a:off x="998693" y="992120"/>
            <a:ext cx="16575629" cy="630356"/>
          </a:xfrm>
        </p:spPr>
        <p:txBody>
          <a:bodyPr/>
          <a:lstStyle/>
          <a:p>
            <a:r>
              <a:rPr lang="nl-BE" dirty="0"/>
              <a:t>Tariefstructuur</a:t>
            </a:r>
          </a:p>
        </p:txBody>
      </p:sp>
      <p:sp>
        <p:nvSpPr>
          <p:cNvPr id="5" name="Footer Placeholder 5">
            <a:extLst>
              <a:ext uri="{FF2B5EF4-FFF2-40B4-BE49-F238E27FC236}">
                <a16:creationId xmlns:a16="http://schemas.microsoft.com/office/drawing/2014/main" id="{74E6FAA8-1BEF-B2B6-9CBF-4791285EC7B0}"/>
              </a:ext>
            </a:extLst>
          </p:cNvPr>
          <p:cNvSpPr>
            <a:spLocks noGrp="1"/>
          </p:cNvSpPr>
          <p:nvPr>
            <p:ph type="ftr" sz="quarter" idx="11"/>
          </p:nvPr>
        </p:nvSpPr>
        <p:spPr>
          <a:xfrm>
            <a:off x="2091781" y="7458091"/>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20668754-BB27-1FBC-C5D2-338570F187A4}"/>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sp>
        <p:nvSpPr>
          <p:cNvPr id="8" name="Text Placeholder 6">
            <a:extLst>
              <a:ext uri="{FF2B5EF4-FFF2-40B4-BE49-F238E27FC236}">
                <a16:creationId xmlns:a16="http://schemas.microsoft.com/office/drawing/2014/main" id="{15945844-E5D9-064C-3858-051CB29263CF}"/>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a:solidFill>
                  <a:srgbClr val="FF0000"/>
                </a:solidFill>
                <a:latin typeface="Century Gothic" panose="020B0502020202020204" pitchFamily="34" charset="0"/>
                <a:cs typeface="Calibri Light" panose="020F0302020204030204" pitchFamily="34" charset="0"/>
              </a:rPr>
              <a:t>Hoeveel kost 1 kWh elektriciteit?</a:t>
            </a:r>
          </a:p>
          <a:p>
            <a:r>
              <a:rPr lang="nl-BE" sz="2800" dirty="0">
                <a:latin typeface="Century Gothic" panose="020B0502020202020204" pitchFamily="34" charset="0"/>
                <a:cs typeface="Calibri Light" panose="020F0302020204030204" pitchFamily="34" charset="0"/>
              </a:rPr>
              <a:t>Uitleg energiefactuur:</a:t>
            </a:r>
          </a:p>
          <a:p>
            <a:pPr lvl="1"/>
            <a:endParaRPr lang="nl-BE" sz="2550" dirty="0">
              <a:latin typeface="Century Gothic" panose="020B0502020202020204" pitchFamily="34" charset="0"/>
              <a:cs typeface="Calibri Light" panose="020F0302020204030204" pitchFamily="34" charset="0"/>
            </a:endParaRPr>
          </a:p>
        </p:txBody>
      </p:sp>
      <p:pic>
        <p:nvPicPr>
          <p:cNvPr id="11" name="Afbeelding 10">
            <a:extLst>
              <a:ext uri="{FF2B5EF4-FFF2-40B4-BE49-F238E27FC236}">
                <a16:creationId xmlns:a16="http://schemas.microsoft.com/office/drawing/2014/main" id="{66DA3059-33F3-7B82-906E-AE806443F8F8}"/>
              </a:ext>
            </a:extLst>
          </p:cNvPr>
          <p:cNvPicPr>
            <a:picLocks noChangeAspect="1"/>
          </p:cNvPicPr>
          <p:nvPr/>
        </p:nvPicPr>
        <p:blipFill>
          <a:blip r:embed="rId3"/>
          <a:stretch>
            <a:fillRect/>
          </a:stretch>
        </p:blipFill>
        <p:spPr>
          <a:xfrm>
            <a:off x="10014155" y="488342"/>
            <a:ext cx="8039121" cy="8664147"/>
          </a:xfrm>
          <a:prstGeom prst="rect">
            <a:avLst/>
          </a:prstGeom>
        </p:spPr>
      </p:pic>
      <p:pic>
        <p:nvPicPr>
          <p:cNvPr id="19" name="Picture 32">
            <a:extLst>
              <a:ext uri="{FF2B5EF4-FFF2-40B4-BE49-F238E27FC236}">
                <a16:creationId xmlns:a16="http://schemas.microsoft.com/office/drawing/2014/main" id="{EFD17633-3CDE-AE04-AE8D-7385A5AC5855}"/>
              </a:ext>
            </a:extLst>
          </p:cNvPr>
          <p:cNvPicPr>
            <a:picLocks noChangeAspect="1"/>
          </p:cNvPicPr>
          <p:nvPr/>
        </p:nvPicPr>
        <p:blipFill rotWithShape="1">
          <a:blip r:embed="rId4"/>
          <a:srcRect r="35727"/>
          <a:stretch/>
        </p:blipFill>
        <p:spPr>
          <a:xfrm>
            <a:off x="2076392" y="2868776"/>
            <a:ext cx="5772902" cy="3235648"/>
          </a:xfrm>
          <a:prstGeom prst="rect">
            <a:avLst/>
          </a:prstGeom>
        </p:spPr>
      </p:pic>
      <p:pic>
        <p:nvPicPr>
          <p:cNvPr id="20" name="Afbeelding 19">
            <a:extLst>
              <a:ext uri="{FF2B5EF4-FFF2-40B4-BE49-F238E27FC236}">
                <a16:creationId xmlns:a16="http://schemas.microsoft.com/office/drawing/2014/main" id="{E011D5AF-30B1-28A2-22B3-B7AE3E256482}"/>
              </a:ext>
            </a:extLst>
          </p:cNvPr>
          <p:cNvPicPr>
            <a:picLocks noChangeAspect="1"/>
          </p:cNvPicPr>
          <p:nvPr/>
        </p:nvPicPr>
        <p:blipFill rotWithShape="1">
          <a:blip r:embed="rId5"/>
          <a:srcRect l="45746"/>
          <a:stretch/>
        </p:blipFill>
        <p:spPr>
          <a:xfrm>
            <a:off x="2091781" y="6353853"/>
            <a:ext cx="5788291" cy="2938726"/>
          </a:xfrm>
          <a:prstGeom prst="rect">
            <a:avLst/>
          </a:prstGeom>
        </p:spPr>
      </p:pic>
    </p:spTree>
    <p:extLst>
      <p:ext uri="{BB962C8B-B14F-4D97-AF65-F5344CB8AC3E}">
        <p14:creationId xmlns:p14="http://schemas.microsoft.com/office/powerpoint/2010/main" val="321873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44C77-4D1E-D7CA-29C6-35AE66E0F6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BAAB3F-9473-2EB6-90AB-BFCD6EFB8FEF}"/>
              </a:ext>
            </a:extLst>
          </p:cNvPr>
          <p:cNvSpPr>
            <a:spLocks noGrp="1"/>
          </p:cNvSpPr>
          <p:nvPr>
            <p:ph type="title"/>
          </p:nvPr>
        </p:nvSpPr>
        <p:spPr>
          <a:xfrm>
            <a:off x="998693" y="992120"/>
            <a:ext cx="16575629" cy="630356"/>
          </a:xfrm>
        </p:spPr>
        <p:txBody>
          <a:bodyPr/>
          <a:lstStyle/>
          <a:p>
            <a:r>
              <a:rPr lang="nl-BE" dirty="0"/>
              <a:t>Tariefstructuur</a:t>
            </a:r>
          </a:p>
        </p:txBody>
      </p:sp>
      <p:sp>
        <p:nvSpPr>
          <p:cNvPr id="5" name="Footer Placeholder 5">
            <a:extLst>
              <a:ext uri="{FF2B5EF4-FFF2-40B4-BE49-F238E27FC236}">
                <a16:creationId xmlns:a16="http://schemas.microsoft.com/office/drawing/2014/main" id="{7909591A-F88A-E8F6-08B9-7674F22A57AD}"/>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865D20D1-8FBA-C370-14F7-AEE354701A62}"/>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sp>
        <p:nvSpPr>
          <p:cNvPr id="8" name="Text Placeholder 6">
            <a:extLst>
              <a:ext uri="{FF2B5EF4-FFF2-40B4-BE49-F238E27FC236}">
                <a16:creationId xmlns:a16="http://schemas.microsoft.com/office/drawing/2014/main" id="{A681C780-A800-93EB-D64F-2DB2211B5C55}"/>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a:solidFill>
                  <a:srgbClr val="FF0000"/>
                </a:solidFill>
                <a:latin typeface="Century Gothic" panose="020B0502020202020204" pitchFamily="34" charset="0"/>
                <a:cs typeface="Calibri Light" panose="020F0302020204030204" pitchFamily="34" charset="0"/>
              </a:rPr>
              <a:t>Hoeveel kost 1 kWh elektriciteit?</a:t>
            </a:r>
          </a:p>
          <a:p>
            <a:r>
              <a:rPr lang="nl-BE" sz="2800" dirty="0">
                <a:latin typeface="Century Gothic" panose="020B0502020202020204" pitchFamily="34" charset="0"/>
                <a:cs typeface="Calibri Light" panose="020F0302020204030204" pitchFamily="34" charset="0"/>
              </a:rPr>
              <a:t>Uitleg energiefactuur:</a:t>
            </a:r>
          </a:p>
          <a:p>
            <a:pPr lvl="1"/>
            <a:endParaRPr lang="nl-BE" sz="2550" dirty="0">
              <a:latin typeface="Century Gothic" panose="020B0502020202020204" pitchFamily="34" charset="0"/>
              <a:cs typeface="Calibri Light" panose="020F0302020204030204" pitchFamily="34" charset="0"/>
            </a:endParaRPr>
          </a:p>
        </p:txBody>
      </p:sp>
      <p:pic>
        <p:nvPicPr>
          <p:cNvPr id="9" name="Picture 7">
            <a:extLst>
              <a:ext uri="{FF2B5EF4-FFF2-40B4-BE49-F238E27FC236}">
                <a16:creationId xmlns:a16="http://schemas.microsoft.com/office/drawing/2014/main" id="{79E17588-972D-A9F1-C502-4FDA9797039C}"/>
              </a:ext>
            </a:extLst>
          </p:cNvPr>
          <p:cNvPicPr>
            <a:picLocks noChangeAspect="1"/>
          </p:cNvPicPr>
          <p:nvPr/>
        </p:nvPicPr>
        <p:blipFill rotWithShape="1">
          <a:blip r:embed="rId3"/>
          <a:srcRect l="93726" t="-1681" r="445" b="1187"/>
          <a:stretch/>
        </p:blipFill>
        <p:spPr>
          <a:xfrm>
            <a:off x="12931099" y="4219869"/>
            <a:ext cx="462382" cy="3969217"/>
          </a:xfrm>
          <a:prstGeom prst="rect">
            <a:avLst/>
          </a:prstGeom>
        </p:spPr>
      </p:pic>
      <p:pic>
        <p:nvPicPr>
          <p:cNvPr id="10" name="Picture 11">
            <a:extLst>
              <a:ext uri="{FF2B5EF4-FFF2-40B4-BE49-F238E27FC236}">
                <a16:creationId xmlns:a16="http://schemas.microsoft.com/office/drawing/2014/main" id="{F0AD3E4C-0FC4-05A0-2A10-936C56C7C2A4}"/>
              </a:ext>
            </a:extLst>
          </p:cNvPr>
          <p:cNvPicPr>
            <a:picLocks noChangeAspect="1"/>
          </p:cNvPicPr>
          <p:nvPr/>
        </p:nvPicPr>
        <p:blipFill rotWithShape="1">
          <a:blip r:embed="rId4"/>
          <a:srcRect l="78431" t="15756" r="-330" b="38980"/>
          <a:stretch/>
        </p:blipFill>
        <p:spPr>
          <a:xfrm>
            <a:off x="13623197" y="5143500"/>
            <a:ext cx="2900561" cy="2196387"/>
          </a:xfrm>
          <a:prstGeom prst="rect">
            <a:avLst/>
          </a:prstGeom>
        </p:spPr>
      </p:pic>
      <p:pic>
        <p:nvPicPr>
          <p:cNvPr id="2" name="Picture 24">
            <a:extLst>
              <a:ext uri="{FF2B5EF4-FFF2-40B4-BE49-F238E27FC236}">
                <a16:creationId xmlns:a16="http://schemas.microsoft.com/office/drawing/2014/main" id="{21ADB41E-13CB-5E4D-89D4-9793B3AF40F2}"/>
              </a:ext>
            </a:extLst>
          </p:cNvPr>
          <p:cNvPicPr>
            <a:picLocks noChangeAspect="1"/>
          </p:cNvPicPr>
          <p:nvPr/>
        </p:nvPicPr>
        <p:blipFill rotWithShape="1">
          <a:blip r:embed="rId5"/>
          <a:srcRect r="10086" b="28155"/>
          <a:stretch>
            <a:fillRect/>
          </a:stretch>
        </p:blipFill>
        <p:spPr>
          <a:xfrm>
            <a:off x="3573993" y="2978272"/>
            <a:ext cx="7595960" cy="4316139"/>
          </a:xfrm>
          <a:prstGeom prst="rect">
            <a:avLst/>
          </a:prstGeom>
        </p:spPr>
      </p:pic>
      <p:sp>
        <p:nvSpPr>
          <p:cNvPr id="3" name="Tekstvak 2">
            <a:extLst>
              <a:ext uri="{FF2B5EF4-FFF2-40B4-BE49-F238E27FC236}">
                <a16:creationId xmlns:a16="http://schemas.microsoft.com/office/drawing/2014/main" id="{6880B166-164F-3ECA-E6F9-4BBF4246286B}"/>
              </a:ext>
            </a:extLst>
          </p:cNvPr>
          <p:cNvSpPr txBox="1"/>
          <p:nvPr/>
        </p:nvSpPr>
        <p:spPr>
          <a:xfrm>
            <a:off x="9286507" y="7308728"/>
            <a:ext cx="7404454" cy="523220"/>
          </a:xfrm>
          <a:prstGeom prst="rect">
            <a:avLst/>
          </a:prstGeom>
          <a:noFill/>
        </p:spPr>
        <p:txBody>
          <a:bodyPr wrap="square" rtlCol="0">
            <a:spAutoFit/>
          </a:bodyPr>
          <a:lstStyle/>
          <a:p>
            <a:r>
              <a:rPr lang="nl-NL" sz="2800" dirty="0">
                <a:solidFill>
                  <a:schemeClr val="accent2"/>
                </a:solidFill>
              </a:rPr>
              <a:t>+ energiekost</a:t>
            </a:r>
          </a:p>
        </p:txBody>
      </p:sp>
      <p:sp>
        <p:nvSpPr>
          <p:cNvPr id="6" name="Linkeraccolade 5">
            <a:extLst>
              <a:ext uri="{FF2B5EF4-FFF2-40B4-BE49-F238E27FC236}">
                <a16:creationId xmlns:a16="http://schemas.microsoft.com/office/drawing/2014/main" id="{0D64585D-AEEA-6775-72ED-D31911AA36E3}"/>
              </a:ext>
            </a:extLst>
          </p:cNvPr>
          <p:cNvSpPr/>
          <p:nvPr/>
        </p:nvSpPr>
        <p:spPr>
          <a:xfrm>
            <a:off x="12339219" y="4483510"/>
            <a:ext cx="462382" cy="659990"/>
          </a:xfrm>
          <a:prstGeom prst="leftBrace">
            <a:avLst/>
          </a:prstGeom>
          <a:ln w="28575">
            <a:solidFill>
              <a:srgbClr val="44C8F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pic>
        <p:nvPicPr>
          <p:cNvPr id="16" name="Graphic 15" descr="Pijl-rechts met effen opvulling">
            <a:extLst>
              <a:ext uri="{FF2B5EF4-FFF2-40B4-BE49-F238E27FC236}">
                <a16:creationId xmlns:a16="http://schemas.microsoft.com/office/drawing/2014/main" id="{EE31EA80-AF08-5332-1C79-7801D33BC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60070" y="4356305"/>
            <a:ext cx="914400" cy="914400"/>
          </a:xfrm>
          <a:prstGeom prst="rect">
            <a:avLst/>
          </a:prstGeom>
        </p:spPr>
      </p:pic>
      <p:pic>
        <p:nvPicPr>
          <p:cNvPr id="17" name="Graphic 16" descr="Pijl-rechts met effen opvulling">
            <a:extLst>
              <a:ext uri="{FF2B5EF4-FFF2-40B4-BE49-F238E27FC236}">
                <a16:creationId xmlns:a16="http://schemas.microsoft.com/office/drawing/2014/main" id="{669BE04B-8515-A1F9-D28D-7810C01576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90238" y="7125140"/>
            <a:ext cx="914400" cy="914400"/>
          </a:xfrm>
          <a:prstGeom prst="rect">
            <a:avLst/>
          </a:prstGeom>
        </p:spPr>
      </p:pic>
    </p:spTree>
    <p:extLst>
      <p:ext uri="{BB962C8B-B14F-4D97-AF65-F5344CB8AC3E}">
        <p14:creationId xmlns:p14="http://schemas.microsoft.com/office/powerpoint/2010/main" val="149456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23D8F-844D-0C57-8528-8049DBFBCF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8DE232-EE20-32A1-7A69-B44A434D4B0C}"/>
              </a:ext>
            </a:extLst>
          </p:cNvPr>
          <p:cNvSpPr>
            <a:spLocks noGrp="1"/>
          </p:cNvSpPr>
          <p:nvPr>
            <p:ph type="title"/>
          </p:nvPr>
        </p:nvSpPr>
        <p:spPr>
          <a:xfrm>
            <a:off x="998693" y="992120"/>
            <a:ext cx="16575629" cy="630356"/>
          </a:xfrm>
        </p:spPr>
        <p:txBody>
          <a:bodyPr/>
          <a:lstStyle/>
          <a:p>
            <a:r>
              <a:rPr lang="nl-BE" dirty="0"/>
              <a:t>Tariefstructuur</a:t>
            </a:r>
          </a:p>
        </p:txBody>
      </p:sp>
      <p:sp>
        <p:nvSpPr>
          <p:cNvPr id="5" name="Footer Placeholder 5">
            <a:extLst>
              <a:ext uri="{FF2B5EF4-FFF2-40B4-BE49-F238E27FC236}">
                <a16:creationId xmlns:a16="http://schemas.microsoft.com/office/drawing/2014/main" id="{63EBAC5B-EA05-33F7-C95A-355F33DC8157}"/>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0499EC5C-A993-D0DC-C871-AE4FB2E6FE07}"/>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sp>
        <p:nvSpPr>
          <p:cNvPr id="8" name="Text Placeholder 6">
            <a:extLst>
              <a:ext uri="{FF2B5EF4-FFF2-40B4-BE49-F238E27FC236}">
                <a16:creationId xmlns:a16="http://schemas.microsoft.com/office/drawing/2014/main" id="{14612A49-864D-BDD2-E743-52AE3540D1A9}"/>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a:solidFill>
                  <a:srgbClr val="FF0000"/>
                </a:solidFill>
                <a:latin typeface="Century Gothic" panose="020B0502020202020204" pitchFamily="34" charset="0"/>
                <a:cs typeface="Calibri Light" panose="020F0302020204030204" pitchFamily="34" charset="0"/>
              </a:rPr>
              <a:t>Energiefactuur – capaciteitstarief:</a:t>
            </a:r>
          </a:p>
          <a:p>
            <a:pPr lvl="1"/>
            <a:r>
              <a:rPr lang="nl-BE" sz="2400" dirty="0">
                <a:latin typeface="Century Gothic" panose="020B0502020202020204" pitchFamily="34" charset="0"/>
                <a:cs typeface="Calibri Light" panose="020F0302020204030204" pitchFamily="34" charset="0"/>
              </a:rPr>
              <a:t>Capaciteitstarief – waarom?</a:t>
            </a:r>
          </a:p>
          <a:p>
            <a:pPr lvl="2"/>
            <a:r>
              <a:rPr lang="nl-BE" sz="2400" dirty="0">
                <a:latin typeface="Century Gothic" panose="020B0502020202020204" pitchFamily="34" charset="0"/>
                <a:cs typeface="Calibri Light" panose="020F0302020204030204" pitchFamily="34" charset="0"/>
              </a:rPr>
              <a:t> Netkosten moeten betaalbaar blijven</a:t>
            </a:r>
          </a:p>
          <a:p>
            <a:pPr lvl="2"/>
            <a:r>
              <a:rPr lang="nl-BE" sz="2400" dirty="0">
                <a:latin typeface="Century Gothic" panose="020B0502020202020204" pitchFamily="34" charset="0"/>
                <a:cs typeface="Calibri Light" panose="020F0302020204030204" pitchFamily="34" charset="0"/>
              </a:rPr>
              <a:t> Net efficiëntie moet stijgen omwille van stijgende elektrificatie</a:t>
            </a:r>
          </a:p>
          <a:p>
            <a:pPr lvl="3"/>
            <a:r>
              <a:rPr lang="nl-BE" sz="2000" dirty="0">
                <a:latin typeface="Century Gothic" panose="020B0502020202020204" pitchFamily="34" charset="0"/>
                <a:cs typeface="Calibri Light" panose="020F0302020204030204" pitchFamily="34" charset="0"/>
              </a:rPr>
              <a:t>WP &amp; EV worden aanzien als grootste uitdaging binnen elektrificatie van netwerk </a:t>
            </a:r>
          </a:p>
          <a:p>
            <a:pPr lvl="4"/>
            <a:r>
              <a:rPr lang="nl-BE" sz="2000" dirty="0">
                <a:latin typeface="Century Gothic" panose="020B0502020202020204" pitchFamily="34" charset="0"/>
                <a:cs typeface="Calibri Light" panose="020F0302020204030204" pitchFamily="34" charset="0"/>
              </a:rPr>
              <a:t>zonder optimalisatie netkosten worden tussen 2020 en 2030 extra investeringen net ingeschat op 800 – 1.150 miljoen € </a:t>
            </a:r>
            <a:r>
              <a:rPr lang="nl-BE" sz="2000" dirty="0">
                <a:latin typeface="Century Gothic" panose="020B0502020202020204" pitchFamily="34" charset="0"/>
                <a:cs typeface="Calibri Light" panose="020F0302020204030204" pitchFamily="34" charset="0"/>
                <a:sym typeface="Wingdings" panose="05000000000000000000" pitchFamily="2" charset="2"/>
              </a:rPr>
              <a:t> </a:t>
            </a:r>
            <a:r>
              <a:rPr lang="nl-BE" sz="2000" dirty="0">
                <a:solidFill>
                  <a:srgbClr val="FF0000"/>
                </a:solidFill>
                <a:latin typeface="Century Gothic" panose="020B0502020202020204" pitchFamily="34" charset="0"/>
                <a:cs typeface="Calibri Light" panose="020F0302020204030204" pitchFamily="34" charset="0"/>
                <a:sym typeface="Wingdings" panose="05000000000000000000" pitchFamily="2" charset="2"/>
              </a:rPr>
              <a:t>Stijgende elektriciteitsfactuur voor IEDEREEN</a:t>
            </a:r>
            <a:endParaRPr lang="nl-BE" sz="2000" dirty="0">
              <a:solidFill>
                <a:srgbClr val="FF0000"/>
              </a:solidFill>
              <a:latin typeface="Century Gothic" panose="020B0502020202020204" pitchFamily="34" charset="0"/>
              <a:cs typeface="Calibri Light" panose="020F0302020204030204" pitchFamily="34" charset="0"/>
            </a:endParaRPr>
          </a:p>
          <a:p>
            <a:pPr lvl="4"/>
            <a:r>
              <a:rPr lang="nl-BE" sz="2000" dirty="0">
                <a:latin typeface="Century Gothic" panose="020B0502020202020204" pitchFamily="34" charset="0"/>
                <a:cs typeface="Calibri Light" panose="020F0302020204030204" pitchFamily="34" charset="0"/>
              </a:rPr>
              <a:t>Echter zijn beide perfect in staat om een minimale netimpact te realiseren door het slim beheren!</a:t>
            </a:r>
          </a:p>
          <a:p>
            <a:pPr lvl="2"/>
            <a:r>
              <a:rPr lang="nl-BE" sz="2400" dirty="0">
                <a:latin typeface="Century Gothic" panose="020B0502020202020204" pitchFamily="34" charset="0"/>
                <a:cs typeface="Calibri Light" panose="020F0302020204030204" pitchFamily="34" charset="0"/>
              </a:rPr>
              <a:t> Gelijklopende trend in buurlanden</a:t>
            </a:r>
          </a:p>
          <a:p>
            <a:pPr marL="0" indent="0">
              <a:buNone/>
            </a:pPr>
            <a:endParaRPr lang="nl-BE" sz="2400" dirty="0">
              <a:latin typeface="Century Gothic" panose="020B0502020202020204" pitchFamily="34" charset="0"/>
              <a:cs typeface="Calibri Light" panose="020F0302020204030204" pitchFamily="34" charset="0"/>
            </a:endParaRPr>
          </a:p>
          <a:p>
            <a:pPr lvl="1"/>
            <a:endParaRPr lang="nl-BE" sz="2550" dirty="0">
              <a:latin typeface="Century Gothic" panose="020B0502020202020204" pitchFamily="34" charset="0"/>
              <a:cs typeface="Calibri Light" panose="020F0302020204030204" pitchFamily="34" charset="0"/>
            </a:endParaRPr>
          </a:p>
        </p:txBody>
      </p:sp>
      <p:pic>
        <p:nvPicPr>
          <p:cNvPr id="2" name="Picture 24">
            <a:extLst>
              <a:ext uri="{FF2B5EF4-FFF2-40B4-BE49-F238E27FC236}">
                <a16:creationId xmlns:a16="http://schemas.microsoft.com/office/drawing/2014/main" id="{933FFB72-A822-5A67-2422-355A19C45EEE}"/>
              </a:ext>
            </a:extLst>
          </p:cNvPr>
          <p:cNvPicPr>
            <a:picLocks noChangeAspect="1"/>
          </p:cNvPicPr>
          <p:nvPr/>
        </p:nvPicPr>
        <p:blipFill rotWithShape="1">
          <a:blip r:embed="rId3"/>
          <a:srcRect t="15306" r="10086" b="28155"/>
          <a:stretch>
            <a:fillRect/>
          </a:stretch>
        </p:blipFill>
        <p:spPr>
          <a:xfrm>
            <a:off x="11046541" y="72951"/>
            <a:ext cx="7123471" cy="3185384"/>
          </a:xfrm>
          <a:prstGeom prst="rect">
            <a:avLst/>
          </a:prstGeom>
        </p:spPr>
      </p:pic>
      <p:pic>
        <p:nvPicPr>
          <p:cNvPr id="11" name="Graphic 10" descr="Pijl-rechts met effen opvulling">
            <a:extLst>
              <a:ext uri="{FF2B5EF4-FFF2-40B4-BE49-F238E27FC236}">
                <a16:creationId xmlns:a16="http://schemas.microsoft.com/office/drawing/2014/main" id="{BAEB9275-63C7-6253-5F95-B0C02B7177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2141" y="524276"/>
            <a:ext cx="914400" cy="914400"/>
          </a:xfrm>
          <a:prstGeom prst="rect">
            <a:avLst/>
          </a:prstGeom>
        </p:spPr>
      </p:pic>
      <p:pic>
        <p:nvPicPr>
          <p:cNvPr id="12" name="Picture 5">
            <a:extLst>
              <a:ext uri="{FF2B5EF4-FFF2-40B4-BE49-F238E27FC236}">
                <a16:creationId xmlns:a16="http://schemas.microsoft.com/office/drawing/2014/main" id="{455022FF-E5B5-E939-8577-D10FECF52E5F}"/>
              </a:ext>
            </a:extLst>
          </p:cNvPr>
          <p:cNvPicPr>
            <a:picLocks noChangeAspect="1"/>
          </p:cNvPicPr>
          <p:nvPr/>
        </p:nvPicPr>
        <p:blipFill>
          <a:blip r:embed="rId6"/>
          <a:stretch>
            <a:fillRect/>
          </a:stretch>
        </p:blipFill>
        <p:spPr>
          <a:xfrm>
            <a:off x="12144418" y="5535000"/>
            <a:ext cx="5645333" cy="4381962"/>
          </a:xfrm>
          <a:prstGeom prst="rect">
            <a:avLst/>
          </a:prstGeom>
        </p:spPr>
      </p:pic>
      <p:pic>
        <p:nvPicPr>
          <p:cNvPr id="13" name="Picture 9">
            <a:extLst>
              <a:ext uri="{FF2B5EF4-FFF2-40B4-BE49-F238E27FC236}">
                <a16:creationId xmlns:a16="http://schemas.microsoft.com/office/drawing/2014/main" id="{E19BDCF1-0D4F-1584-26FA-F2A499B123C5}"/>
              </a:ext>
            </a:extLst>
          </p:cNvPr>
          <p:cNvPicPr>
            <a:picLocks noChangeAspect="1"/>
          </p:cNvPicPr>
          <p:nvPr/>
        </p:nvPicPr>
        <p:blipFill>
          <a:blip r:embed="rId7"/>
          <a:stretch>
            <a:fillRect/>
          </a:stretch>
        </p:blipFill>
        <p:spPr>
          <a:xfrm>
            <a:off x="5737121" y="6282750"/>
            <a:ext cx="5143066" cy="318538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3">
            <a:extLst>
              <a:ext uri="{FF2B5EF4-FFF2-40B4-BE49-F238E27FC236}">
                <a16:creationId xmlns:a16="http://schemas.microsoft.com/office/drawing/2014/main" id="{843C6972-D956-8E6E-2E14-99203B988126}"/>
              </a:ext>
            </a:extLst>
          </p:cNvPr>
          <p:cNvPicPr>
            <a:picLocks noChangeAspect="1"/>
          </p:cNvPicPr>
          <p:nvPr/>
        </p:nvPicPr>
        <p:blipFill>
          <a:blip r:embed="rId8"/>
          <a:stretch>
            <a:fillRect/>
          </a:stretch>
        </p:blipFill>
        <p:spPr>
          <a:xfrm>
            <a:off x="114790" y="7412919"/>
            <a:ext cx="4578032" cy="2610397"/>
          </a:xfrm>
          <a:prstGeom prst="rect">
            <a:avLst/>
          </a:prstGeom>
        </p:spPr>
      </p:pic>
      <p:pic>
        <p:nvPicPr>
          <p:cNvPr id="18" name="Graphic 17" descr="Line arrow: Clockwise curve with solid fill">
            <a:extLst>
              <a:ext uri="{FF2B5EF4-FFF2-40B4-BE49-F238E27FC236}">
                <a16:creationId xmlns:a16="http://schemas.microsoft.com/office/drawing/2014/main" id="{DE6E61E5-1982-4056-ADC1-5C362DD21E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15240148" y="4205396"/>
            <a:ext cx="914400" cy="914400"/>
          </a:xfrm>
          <a:prstGeom prst="rect">
            <a:avLst/>
          </a:prstGeom>
        </p:spPr>
      </p:pic>
    </p:spTree>
    <p:extLst>
      <p:ext uri="{BB962C8B-B14F-4D97-AF65-F5344CB8AC3E}">
        <p14:creationId xmlns:p14="http://schemas.microsoft.com/office/powerpoint/2010/main" val="318897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3FD3-0C4C-FA84-F64B-B81ECD368BD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74111F-96DA-E049-D0CE-1B8542814C75}"/>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600">
              <a:defRPr/>
            </a:pPr>
            <a:fld id="{B7527A74-2D87-4307-9531-5A57D9647EEB}" type="slidenum">
              <a:rPr lang="nl-BE" smtClean="0"/>
              <a:pPr algn="r" defTabSz="1371600">
                <a:defRPr/>
              </a:pPr>
              <a:t>13</a:t>
            </a:fld>
            <a:endParaRPr lang="nl-BE" dirty="0">
              <a:latin typeface="Calibri" panose="020F0502020204030204"/>
            </a:endParaRPr>
          </a:p>
        </p:txBody>
      </p:sp>
      <p:sp>
        <p:nvSpPr>
          <p:cNvPr id="4" name="Title 3">
            <a:extLst>
              <a:ext uri="{FF2B5EF4-FFF2-40B4-BE49-F238E27FC236}">
                <a16:creationId xmlns:a16="http://schemas.microsoft.com/office/drawing/2014/main" id="{2665881B-9557-84E3-917D-17E787E083B3}"/>
              </a:ext>
            </a:extLst>
          </p:cNvPr>
          <p:cNvSpPr>
            <a:spLocks noGrp="1"/>
          </p:cNvSpPr>
          <p:nvPr>
            <p:ph type="title"/>
          </p:nvPr>
        </p:nvSpPr>
        <p:spPr>
          <a:xfrm>
            <a:off x="998693" y="992120"/>
            <a:ext cx="16575629" cy="630356"/>
          </a:xfrm>
        </p:spPr>
        <p:txBody>
          <a:bodyPr/>
          <a:lstStyle/>
          <a:p>
            <a:r>
              <a:rPr lang="nl-BE" dirty="0"/>
              <a:t>Inleiding</a:t>
            </a:r>
          </a:p>
        </p:txBody>
      </p:sp>
      <p:sp>
        <p:nvSpPr>
          <p:cNvPr id="5" name="Footer Placeholder 5">
            <a:extLst>
              <a:ext uri="{FF2B5EF4-FFF2-40B4-BE49-F238E27FC236}">
                <a16:creationId xmlns:a16="http://schemas.microsoft.com/office/drawing/2014/main" id="{E01FE669-C3D8-6EA8-7A9A-9290274B5FD0}"/>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B4F4B6AC-43C2-461D-D761-90BD51C3CC3A}"/>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pic>
        <p:nvPicPr>
          <p:cNvPr id="7" name="Picture 6">
            <a:extLst>
              <a:ext uri="{FF2B5EF4-FFF2-40B4-BE49-F238E27FC236}">
                <a16:creationId xmlns:a16="http://schemas.microsoft.com/office/drawing/2014/main" id="{F59F3F60-A4B7-3200-754A-15EC3568B29D}"/>
              </a:ext>
            </a:extLst>
          </p:cNvPr>
          <p:cNvPicPr>
            <a:picLocks noChangeAspect="1"/>
          </p:cNvPicPr>
          <p:nvPr/>
        </p:nvPicPr>
        <p:blipFill>
          <a:blip r:embed="rId3"/>
          <a:stretch>
            <a:fillRect/>
          </a:stretch>
        </p:blipFill>
        <p:spPr>
          <a:xfrm>
            <a:off x="4073645" y="5282222"/>
            <a:ext cx="9846512" cy="4616864"/>
          </a:xfrm>
          <a:prstGeom prst="rect">
            <a:avLst/>
          </a:prstGeom>
        </p:spPr>
      </p:pic>
      <p:sp>
        <p:nvSpPr>
          <p:cNvPr id="8" name="Text Placeholder 6">
            <a:extLst>
              <a:ext uri="{FF2B5EF4-FFF2-40B4-BE49-F238E27FC236}">
                <a16:creationId xmlns:a16="http://schemas.microsoft.com/office/drawing/2014/main" id="{9F9B1837-C63A-0A05-455F-88260ED964C1}"/>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3600">
                <a:latin typeface="Century Gothic" panose="020B0502020202020204" pitchFamily="34" charset="0"/>
                <a:cs typeface="Calibri Light" panose="020F0302020204030204" pitchFamily="34" charset="0"/>
              </a:rPr>
              <a:t>Flex piramide</a:t>
            </a:r>
            <a:endParaRPr lang="nl-BE" sz="3600">
              <a:solidFill>
                <a:srgbClr val="FF0000"/>
              </a:solidFill>
              <a:latin typeface="Century Gothic" panose="020B0502020202020204" pitchFamily="34" charset="0"/>
              <a:cs typeface="Calibri Light" panose="020F0302020204030204" pitchFamily="34" charset="0"/>
            </a:endParaRPr>
          </a:p>
          <a:p>
            <a:pPr lvl="1"/>
            <a:r>
              <a:rPr lang="nl-BE" sz="3000">
                <a:solidFill>
                  <a:srgbClr val="FF0000"/>
                </a:solidFill>
                <a:latin typeface="Century Gothic" panose="020B0502020202020204" pitchFamily="34" charset="0"/>
                <a:cs typeface="Calibri Light" panose="020F0302020204030204" pitchFamily="34" charset="0"/>
              </a:rPr>
              <a:t> </a:t>
            </a:r>
            <a:r>
              <a:rPr lang="nl-BE" sz="3000">
                <a:latin typeface="Century Gothic" panose="020B0502020202020204" pitchFamily="34" charset="0"/>
                <a:cs typeface="Calibri Light" panose="020F0302020204030204" pitchFamily="34" charset="0"/>
              </a:rPr>
              <a:t>Flexibel energiesysteem wordt heel belangrijk…</a:t>
            </a:r>
          </a:p>
          <a:p>
            <a:pPr lvl="2"/>
            <a:r>
              <a:rPr lang="nl-BE" sz="2550">
                <a:latin typeface="Century Gothic" panose="020B0502020202020204" pitchFamily="34" charset="0"/>
                <a:cs typeface="Calibri Light" panose="020F0302020204030204" pitchFamily="34" charset="0"/>
              </a:rPr>
              <a:t> Om bevoorradingszekerheid en het netevenwicht op elk moment te garanderen, is hogere  </a:t>
            </a:r>
            <a:br>
              <a:rPr lang="nl-BE" sz="2550">
                <a:latin typeface="Century Gothic" panose="020B0502020202020204" pitchFamily="34" charset="0"/>
                <a:cs typeface="Calibri Light" panose="020F0302020204030204" pitchFamily="34" charset="0"/>
              </a:rPr>
            </a:br>
            <a:r>
              <a:rPr lang="nl-BE" sz="2550">
                <a:latin typeface="Century Gothic" panose="020B0502020202020204" pitchFamily="34" charset="0"/>
                <a:cs typeface="Calibri Light" panose="020F0302020204030204" pitchFamily="34" charset="0"/>
              </a:rPr>
              <a:t> flexibiliteit nodig.</a:t>
            </a:r>
          </a:p>
          <a:p>
            <a:pPr lvl="2"/>
            <a:r>
              <a:rPr lang="nl-BE" sz="2550">
                <a:latin typeface="Century Gothic" panose="020B0502020202020204" pitchFamily="34" charset="0"/>
                <a:cs typeface="Calibri Light" panose="020F0302020204030204" pitchFamily="34" charset="0"/>
              </a:rPr>
              <a:t>Zowel voor korte periodes (uren, dagen) als lange periodes (weken, maanden)</a:t>
            </a:r>
          </a:p>
          <a:p>
            <a:pPr lvl="2"/>
            <a:r>
              <a:rPr lang="nl-BE" sz="2550">
                <a:latin typeface="Century Gothic" panose="020B0502020202020204" pitchFamily="34" charset="0"/>
                <a:cs typeface="Calibri Light" panose="020F0302020204030204" pitchFamily="34" charset="0"/>
              </a:rPr>
              <a:t>Flexpiramide vat de belangrijkste vormen van flexibiliteit samen</a:t>
            </a:r>
            <a:endParaRPr lang="nl-BE" sz="2550" dirty="0">
              <a:latin typeface="Century Gothic" panose="020B0502020202020204" pitchFamily="34" charset="0"/>
              <a:cs typeface="Calibri Light" panose="020F0302020204030204" pitchFamily="34" charset="0"/>
            </a:endParaRPr>
          </a:p>
        </p:txBody>
      </p:sp>
      <p:sp>
        <p:nvSpPr>
          <p:cNvPr id="2" name="Tekstvak 1">
            <a:extLst>
              <a:ext uri="{FF2B5EF4-FFF2-40B4-BE49-F238E27FC236}">
                <a16:creationId xmlns:a16="http://schemas.microsoft.com/office/drawing/2014/main" id="{0EA2B8AF-46D9-4134-495B-3C3B57BB4B3E}"/>
              </a:ext>
            </a:extLst>
          </p:cNvPr>
          <p:cNvSpPr txBox="1"/>
          <p:nvPr/>
        </p:nvSpPr>
        <p:spPr>
          <a:xfrm>
            <a:off x="9286507" y="8940769"/>
            <a:ext cx="2949677" cy="400110"/>
          </a:xfrm>
          <a:prstGeom prst="rect">
            <a:avLst/>
          </a:prstGeom>
          <a:noFill/>
        </p:spPr>
        <p:txBody>
          <a:bodyPr wrap="square" rtlCol="0">
            <a:spAutoFit/>
          </a:bodyPr>
          <a:lstStyle/>
          <a:p>
            <a:r>
              <a:rPr lang="nl-NL" sz="2000" dirty="0">
                <a:latin typeface="Century Gothic" panose="020B0502020202020204" pitchFamily="34" charset="0"/>
              </a:rPr>
              <a:t>Digitale meter!</a:t>
            </a:r>
          </a:p>
        </p:txBody>
      </p:sp>
      <p:sp>
        <p:nvSpPr>
          <p:cNvPr id="6" name="Tekstvak 5">
            <a:extLst>
              <a:ext uri="{FF2B5EF4-FFF2-40B4-BE49-F238E27FC236}">
                <a16:creationId xmlns:a16="http://schemas.microsoft.com/office/drawing/2014/main" id="{1E1DFD17-BE1B-7E37-EF47-D62747BC0DA6}"/>
              </a:ext>
            </a:extLst>
          </p:cNvPr>
          <p:cNvSpPr txBox="1"/>
          <p:nvPr/>
        </p:nvSpPr>
        <p:spPr>
          <a:xfrm>
            <a:off x="10029298" y="6911441"/>
            <a:ext cx="2949677" cy="400110"/>
          </a:xfrm>
          <a:prstGeom prst="rect">
            <a:avLst/>
          </a:prstGeom>
          <a:noFill/>
        </p:spPr>
        <p:txBody>
          <a:bodyPr wrap="square" rtlCol="0">
            <a:spAutoFit/>
          </a:bodyPr>
          <a:lstStyle/>
          <a:p>
            <a:r>
              <a:rPr lang="nl-NL" sz="2000" dirty="0">
                <a:latin typeface="Century Gothic" panose="020B0502020202020204" pitchFamily="34" charset="0"/>
              </a:rPr>
              <a:t>EMS </a:t>
            </a:r>
          </a:p>
        </p:txBody>
      </p:sp>
      <p:sp>
        <p:nvSpPr>
          <p:cNvPr id="9" name="Tekstvak 8">
            <a:extLst>
              <a:ext uri="{FF2B5EF4-FFF2-40B4-BE49-F238E27FC236}">
                <a16:creationId xmlns:a16="http://schemas.microsoft.com/office/drawing/2014/main" id="{B5AFCF12-3AF6-5563-6FA4-FE829AAC4E88}"/>
              </a:ext>
            </a:extLst>
          </p:cNvPr>
          <p:cNvSpPr txBox="1"/>
          <p:nvPr/>
        </p:nvSpPr>
        <p:spPr>
          <a:xfrm>
            <a:off x="9959562" y="6004423"/>
            <a:ext cx="2949677" cy="400110"/>
          </a:xfrm>
          <a:prstGeom prst="rect">
            <a:avLst/>
          </a:prstGeom>
          <a:noFill/>
        </p:spPr>
        <p:txBody>
          <a:bodyPr wrap="square" rtlCol="0">
            <a:spAutoFit/>
          </a:bodyPr>
          <a:lstStyle/>
          <a:p>
            <a:r>
              <a:rPr lang="nl-NL" sz="2000" dirty="0">
                <a:latin typeface="Century Gothic" panose="020B0502020202020204" pitchFamily="34" charset="0"/>
              </a:rPr>
              <a:t>EMS </a:t>
            </a:r>
          </a:p>
        </p:txBody>
      </p:sp>
      <p:sp>
        <p:nvSpPr>
          <p:cNvPr id="10" name="Tekstvak 9">
            <a:extLst>
              <a:ext uri="{FF2B5EF4-FFF2-40B4-BE49-F238E27FC236}">
                <a16:creationId xmlns:a16="http://schemas.microsoft.com/office/drawing/2014/main" id="{FD391B8C-59A0-9A71-EF41-DD6CA6D1F595}"/>
              </a:ext>
            </a:extLst>
          </p:cNvPr>
          <p:cNvSpPr txBox="1"/>
          <p:nvPr/>
        </p:nvSpPr>
        <p:spPr>
          <a:xfrm>
            <a:off x="9286507" y="7911160"/>
            <a:ext cx="2949677" cy="400110"/>
          </a:xfrm>
          <a:prstGeom prst="rect">
            <a:avLst/>
          </a:prstGeom>
          <a:noFill/>
        </p:spPr>
        <p:txBody>
          <a:bodyPr wrap="square" rtlCol="0">
            <a:spAutoFit/>
          </a:bodyPr>
          <a:lstStyle/>
          <a:p>
            <a:r>
              <a:rPr lang="nl-NL" sz="2000" dirty="0">
                <a:latin typeface="Century Gothic" panose="020B0502020202020204" pitchFamily="34" charset="0"/>
              </a:rPr>
              <a:t>Tariefstructuren</a:t>
            </a:r>
          </a:p>
        </p:txBody>
      </p:sp>
    </p:spTree>
    <p:extLst>
      <p:ext uri="{BB962C8B-B14F-4D97-AF65-F5344CB8AC3E}">
        <p14:creationId xmlns:p14="http://schemas.microsoft.com/office/powerpoint/2010/main" val="104609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DE756-EB75-D734-AF71-EE2626D404FA}"/>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21C1873E-C91F-D460-5E71-983C107E76E2}"/>
              </a:ext>
            </a:extLst>
          </p:cNvPr>
          <p:cNvSpPr>
            <a:spLocks noGrp="1"/>
          </p:cNvSpPr>
          <p:nvPr>
            <p:ph type="title"/>
          </p:nvPr>
        </p:nvSpPr>
        <p:spPr/>
        <p:txBody>
          <a:bodyPr>
            <a:normAutofit/>
          </a:bodyPr>
          <a:lstStyle/>
          <a:p>
            <a:r>
              <a:rPr lang="nl-NL" dirty="0" err="1">
                <a:solidFill>
                  <a:schemeClr val="accent2"/>
                </a:solidFill>
              </a:rPr>
              <a:t>Let’s</a:t>
            </a:r>
            <a:r>
              <a:rPr lang="nl-NL" dirty="0">
                <a:solidFill>
                  <a:schemeClr val="accent2"/>
                </a:solidFill>
              </a:rPr>
              <a:t> get </a:t>
            </a:r>
            <a:r>
              <a:rPr lang="nl-NL" dirty="0" err="1">
                <a:solidFill>
                  <a:schemeClr val="accent2"/>
                </a:solidFill>
              </a:rPr>
              <a:t>started</a:t>
            </a:r>
            <a:r>
              <a:rPr lang="nl-NL" dirty="0">
                <a:solidFill>
                  <a:schemeClr val="accent2"/>
                </a:solidFill>
              </a:rPr>
              <a:t> - Context!!</a:t>
            </a:r>
            <a:endParaRPr lang="nl-BE" dirty="0">
              <a:solidFill>
                <a:schemeClr val="accent2"/>
              </a:solidFill>
            </a:endParaRPr>
          </a:p>
        </p:txBody>
      </p:sp>
      <p:sp>
        <p:nvSpPr>
          <p:cNvPr id="6" name="Tijdelijke aanduiding voor datum 3">
            <a:extLst>
              <a:ext uri="{FF2B5EF4-FFF2-40B4-BE49-F238E27FC236}">
                <a16:creationId xmlns:a16="http://schemas.microsoft.com/office/drawing/2014/main" id="{36C0551E-940C-C08D-0127-D411F378F500}"/>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7E44BFD1-8075-7EA1-E706-39D68831472E}"/>
              </a:ext>
            </a:extLst>
          </p:cNvPr>
          <p:cNvSpPr>
            <a:spLocks noGrp="1"/>
          </p:cNvSpPr>
          <p:nvPr>
            <p:ph type="sldNum" sz="quarter" idx="4"/>
          </p:nvPr>
        </p:nvSpPr>
        <p:spPr/>
        <p:txBody>
          <a:bodyPr/>
          <a:lstStyle/>
          <a:p>
            <a:fld id="{C0F550FA-FCCC-4A7D-8E1A-87BCAA2E5874}" type="slidenum">
              <a:rPr lang="en-GB" smtClean="0"/>
              <a:pPr/>
              <a:t>14</a:t>
            </a:fld>
            <a:endParaRPr lang="en-GB" dirty="0"/>
          </a:p>
        </p:txBody>
      </p:sp>
      <p:sp>
        <p:nvSpPr>
          <p:cNvPr id="8" name="Text Placeholder 6">
            <a:extLst>
              <a:ext uri="{FF2B5EF4-FFF2-40B4-BE49-F238E27FC236}">
                <a16:creationId xmlns:a16="http://schemas.microsoft.com/office/drawing/2014/main" id="{7D836554-52EA-F704-42B2-B1BC215343E7}"/>
              </a:ext>
            </a:extLst>
          </p:cNvPr>
          <p:cNvSpPr txBox="1">
            <a:spLocks/>
          </p:cNvSpPr>
          <p:nvPr/>
        </p:nvSpPr>
        <p:spPr>
          <a:xfrm>
            <a:off x="830710" y="2361414"/>
            <a:ext cx="14547922" cy="6311135"/>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accent2"/>
                </a:solidFill>
                <a:latin typeface="Century Gothic" panose="020B0502020202020204" pitchFamily="34" charset="0"/>
                <a:cs typeface="Calibri Light" panose="020F0302020204030204" pitchFamily="34" charset="0"/>
              </a:rPr>
              <a:t>We gaan zelf eens onderzoeken hoe we de digitale meter kunnen uitlezen en hoe we dit realiseren met diverse EMS systemen:</a:t>
            </a:r>
          </a:p>
          <a:p>
            <a:pPr lvl="1"/>
            <a:r>
              <a:rPr lang="nl-BE" sz="1800" dirty="0" err="1">
                <a:latin typeface="Century Gothic" panose="020B0502020202020204" pitchFamily="34" charset="0"/>
                <a:cs typeface="Calibri Light" panose="020F0302020204030204" pitchFamily="34" charset="0"/>
              </a:rPr>
              <a:t>Realtime</a:t>
            </a:r>
            <a:r>
              <a:rPr lang="nl-BE" sz="1800" dirty="0">
                <a:latin typeface="Century Gothic" panose="020B0502020202020204" pitchFamily="34" charset="0"/>
                <a:cs typeface="Calibri Light" panose="020F0302020204030204" pitchFamily="34" charset="0"/>
              </a:rPr>
              <a:t> data </a:t>
            </a:r>
            <a:r>
              <a:rPr lang="nl-BE" sz="1800" dirty="0" err="1">
                <a:latin typeface="Century Gothic" panose="020B0502020202020204" pitchFamily="34" charset="0"/>
                <a:cs typeface="Calibri Light" panose="020F0302020204030204" pitchFamily="34" charset="0"/>
              </a:rPr>
              <a:t>uitleesbaar</a:t>
            </a:r>
            <a:r>
              <a:rPr lang="nl-BE" sz="1800" dirty="0">
                <a:latin typeface="Century Gothic" panose="020B0502020202020204" pitchFamily="34" charset="0"/>
                <a:cs typeface="Calibri Light" panose="020F0302020204030204" pitchFamily="34" charset="0"/>
              </a:rPr>
              <a:t> (&amp; aanstuurbaar)</a:t>
            </a:r>
          </a:p>
          <a:p>
            <a:pPr marL="0" indent="0">
              <a:buNone/>
            </a:pPr>
            <a:endParaRPr lang="nl-BE" sz="1800" dirty="0">
              <a:latin typeface="Century Gothic" panose="020B0502020202020204" pitchFamily="34" charset="0"/>
              <a:cs typeface="Calibri Light" panose="020F0302020204030204" pitchFamily="34" charset="0"/>
            </a:endParaRPr>
          </a:p>
        </p:txBody>
      </p:sp>
      <p:pic>
        <p:nvPicPr>
          <p:cNvPr id="11" name="Picture 9">
            <a:extLst>
              <a:ext uri="{FF2B5EF4-FFF2-40B4-BE49-F238E27FC236}">
                <a16:creationId xmlns:a16="http://schemas.microsoft.com/office/drawing/2014/main" id="{4E6D6C0B-676C-77B2-A9D3-55AEFBB42ED7}"/>
              </a:ext>
            </a:extLst>
          </p:cNvPr>
          <p:cNvPicPr>
            <a:picLocks noChangeAspect="1"/>
          </p:cNvPicPr>
          <p:nvPr/>
        </p:nvPicPr>
        <p:blipFill>
          <a:blip r:embed="rId2"/>
          <a:stretch>
            <a:fillRect/>
          </a:stretch>
        </p:blipFill>
        <p:spPr>
          <a:xfrm>
            <a:off x="10070501" y="5874759"/>
            <a:ext cx="4242532" cy="2610789"/>
          </a:xfrm>
          <a:prstGeom prst="rect">
            <a:avLst/>
          </a:prstGeom>
        </p:spPr>
      </p:pic>
      <p:pic>
        <p:nvPicPr>
          <p:cNvPr id="12" name="Picture 10">
            <a:extLst>
              <a:ext uri="{FF2B5EF4-FFF2-40B4-BE49-F238E27FC236}">
                <a16:creationId xmlns:a16="http://schemas.microsoft.com/office/drawing/2014/main" id="{2BDE5ADB-6510-D66E-2C56-FAA87A5AD81E}"/>
              </a:ext>
            </a:extLst>
          </p:cNvPr>
          <p:cNvPicPr>
            <a:picLocks noChangeAspect="1"/>
          </p:cNvPicPr>
          <p:nvPr/>
        </p:nvPicPr>
        <p:blipFill>
          <a:blip r:embed="rId3"/>
          <a:stretch>
            <a:fillRect/>
          </a:stretch>
        </p:blipFill>
        <p:spPr>
          <a:xfrm>
            <a:off x="14653766" y="5812352"/>
            <a:ext cx="2990571" cy="2834039"/>
          </a:xfrm>
          <a:prstGeom prst="rect">
            <a:avLst/>
          </a:prstGeom>
        </p:spPr>
      </p:pic>
      <p:sp>
        <p:nvSpPr>
          <p:cNvPr id="14" name="TextBox 11">
            <a:extLst>
              <a:ext uri="{FF2B5EF4-FFF2-40B4-BE49-F238E27FC236}">
                <a16:creationId xmlns:a16="http://schemas.microsoft.com/office/drawing/2014/main" id="{C1C2EA10-A4F7-90A8-9B57-BFD17CE9B2E2}"/>
              </a:ext>
            </a:extLst>
          </p:cNvPr>
          <p:cNvSpPr txBox="1"/>
          <p:nvPr/>
        </p:nvSpPr>
        <p:spPr>
          <a:xfrm>
            <a:off x="11138230" y="5047969"/>
            <a:ext cx="2594944" cy="369332"/>
          </a:xfrm>
          <a:prstGeom prst="rect">
            <a:avLst/>
          </a:prstGeom>
          <a:noFill/>
        </p:spPr>
        <p:txBody>
          <a:bodyPr wrap="square" rtlCol="0">
            <a:spAutoFit/>
          </a:bodyPr>
          <a:lstStyle/>
          <a:p>
            <a:r>
              <a:rPr lang="nl-BE">
                <a:latin typeface="Century Gothic" panose="020B0502020202020204" pitchFamily="34" charset="0"/>
              </a:rPr>
              <a:t>Vb. Smappee</a:t>
            </a:r>
          </a:p>
        </p:txBody>
      </p:sp>
      <p:sp>
        <p:nvSpPr>
          <p:cNvPr id="15" name="TextBox 12">
            <a:extLst>
              <a:ext uri="{FF2B5EF4-FFF2-40B4-BE49-F238E27FC236}">
                <a16:creationId xmlns:a16="http://schemas.microsoft.com/office/drawing/2014/main" id="{863BE903-D1AB-2D8D-4FDE-9DD2B1D9C5D9}"/>
              </a:ext>
            </a:extLst>
          </p:cNvPr>
          <p:cNvSpPr txBox="1"/>
          <p:nvPr/>
        </p:nvSpPr>
        <p:spPr>
          <a:xfrm>
            <a:off x="14855684" y="5045322"/>
            <a:ext cx="3865037" cy="369332"/>
          </a:xfrm>
          <a:prstGeom prst="rect">
            <a:avLst/>
          </a:prstGeom>
          <a:noFill/>
        </p:spPr>
        <p:txBody>
          <a:bodyPr wrap="square" rtlCol="0">
            <a:spAutoFit/>
          </a:bodyPr>
          <a:lstStyle/>
          <a:p>
            <a:r>
              <a:rPr lang="nl-BE" dirty="0">
                <a:latin typeface="Century Gothic" panose="020B0502020202020204" pitchFamily="34" charset="0"/>
              </a:rPr>
              <a:t>Vb. Home Wizard</a:t>
            </a:r>
          </a:p>
        </p:txBody>
      </p:sp>
      <p:sp>
        <p:nvSpPr>
          <p:cNvPr id="16" name="TextBox 14">
            <a:extLst>
              <a:ext uri="{FF2B5EF4-FFF2-40B4-BE49-F238E27FC236}">
                <a16:creationId xmlns:a16="http://schemas.microsoft.com/office/drawing/2014/main" id="{47680AB4-0B14-6E26-49B4-A45385F36A2A}"/>
              </a:ext>
            </a:extLst>
          </p:cNvPr>
          <p:cNvSpPr txBox="1"/>
          <p:nvPr/>
        </p:nvSpPr>
        <p:spPr>
          <a:xfrm>
            <a:off x="1029329" y="4916571"/>
            <a:ext cx="3363967" cy="584775"/>
          </a:xfrm>
          <a:prstGeom prst="rect">
            <a:avLst/>
          </a:prstGeom>
          <a:noFill/>
        </p:spPr>
        <p:txBody>
          <a:bodyPr wrap="square">
            <a:spAutoFit/>
          </a:bodyPr>
          <a:lstStyle/>
          <a:p>
            <a:r>
              <a:rPr lang="nl-BE" dirty="0">
                <a:latin typeface="Century Gothic" panose="020B0502020202020204" pitchFamily="34" charset="0"/>
                <a:hlinkClick r:id="rId4"/>
              </a:rPr>
              <a:t>www.maakjemeterslim.be</a:t>
            </a:r>
            <a:endParaRPr lang="nl-BE" dirty="0">
              <a:latin typeface="Century Gothic" panose="020B0502020202020204" pitchFamily="34" charset="0"/>
            </a:endParaRPr>
          </a:p>
          <a:p>
            <a:pPr algn="just"/>
            <a:endParaRPr lang="nl-BE" sz="1400" dirty="0"/>
          </a:p>
        </p:txBody>
      </p:sp>
      <p:pic>
        <p:nvPicPr>
          <p:cNvPr id="17" name="Graphic 16" descr="Circle with left arrow">
            <a:extLst>
              <a:ext uri="{FF2B5EF4-FFF2-40B4-BE49-F238E27FC236}">
                <a16:creationId xmlns:a16="http://schemas.microsoft.com/office/drawing/2014/main" id="{13CA8BDF-5487-A85E-10FE-6877BABF90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496" y="4660365"/>
            <a:ext cx="769913" cy="769913"/>
          </a:xfrm>
          <a:prstGeom prst="rect">
            <a:avLst/>
          </a:prstGeom>
        </p:spPr>
      </p:pic>
      <p:pic>
        <p:nvPicPr>
          <p:cNvPr id="18" name="Picture 16">
            <a:extLst>
              <a:ext uri="{FF2B5EF4-FFF2-40B4-BE49-F238E27FC236}">
                <a16:creationId xmlns:a16="http://schemas.microsoft.com/office/drawing/2014/main" id="{02FF4DC1-C44B-1865-43C9-4D78F5174156}"/>
              </a:ext>
            </a:extLst>
          </p:cNvPr>
          <p:cNvPicPr>
            <a:picLocks noChangeAspect="1"/>
          </p:cNvPicPr>
          <p:nvPr/>
        </p:nvPicPr>
        <p:blipFill>
          <a:blip r:embed="rId7"/>
          <a:stretch>
            <a:fillRect/>
          </a:stretch>
        </p:blipFill>
        <p:spPr>
          <a:xfrm>
            <a:off x="5775828" y="5511481"/>
            <a:ext cx="3782713" cy="2610789"/>
          </a:xfrm>
          <a:prstGeom prst="rect">
            <a:avLst/>
          </a:prstGeom>
          <a:ln>
            <a:noFill/>
          </a:ln>
          <a:effectLst>
            <a:outerShdw blurRad="190500" algn="tl" rotWithShape="0">
              <a:srgbClr val="000000">
                <a:alpha val="70000"/>
              </a:srgbClr>
            </a:outerShdw>
          </a:effectLst>
        </p:spPr>
      </p:pic>
      <p:sp>
        <p:nvSpPr>
          <p:cNvPr id="19" name="TextBox 17">
            <a:extLst>
              <a:ext uri="{FF2B5EF4-FFF2-40B4-BE49-F238E27FC236}">
                <a16:creationId xmlns:a16="http://schemas.microsoft.com/office/drawing/2014/main" id="{54B8096C-E849-B1B5-6556-E89D34B6960C}"/>
              </a:ext>
            </a:extLst>
          </p:cNvPr>
          <p:cNvSpPr txBox="1"/>
          <p:nvPr/>
        </p:nvSpPr>
        <p:spPr>
          <a:xfrm>
            <a:off x="6468291" y="4969986"/>
            <a:ext cx="2594944" cy="369332"/>
          </a:xfrm>
          <a:prstGeom prst="rect">
            <a:avLst/>
          </a:prstGeom>
          <a:noFill/>
        </p:spPr>
        <p:txBody>
          <a:bodyPr wrap="square" rtlCol="0">
            <a:spAutoFit/>
          </a:bodyPr>
          <a:lstStyle/>
          <a:p>
            <a:r>
              <a:rPr lang="nl-BE" dirty="0">
                <a:latin typeface="Century Gothic" panose="020B0502020202020204" pitchFamily="34" charset="0"/>
              </a:rPr>
              <a:t>Vb. Energie ID</a:t>
            </a:r>
          </a:p>
        </p:txBody>
      </p:sp>
      <p:pic>
        <p:nvPicPr>
          <p:cNvPr id="20" name="Picture 18">
            <a:extLst>
              <a:ext uri="{FF2B5EF4-FFF2-40B4-BE49-F238E27FC236}">
                <a16:creationId xmlns:a16="http://schemas.microsoft.com/office/drawing/2014/main" id="{85C3992E-BF76-00DC-4B50-F8A66B608344}"/>
              </a:ext>
            </a:extLst>
          </p:cNvPr>
          <p:cNvPicPr>
            <a:picLocks noChangeAspect="1"/>
          </p:cNvPicPr>
          <p:nvPr/>
        </p:nvPicPr>
        <p:blipFill>
          <a:blip r:embed="rId8"/>
          <a:stretch>
            <a:fillRect/>
          </a:stretch>
        </p:blipFill>
        <p:spPr>
          <a:xfrm>
            <a:off x="5775828" y="8229363"/>
            <a:ext cx="3596609" cy="1708609"/>
          </a:xfrm>
          <a:prstGeom prst="rect">
            <a:avLst/>
          </a:prstGeom>
          <a:ln>
            <a:noFill/>
          </a:ln>
          <a:effectLst>
            <a:outerShdw blurRad="190500" algn="tl" rotWithShape="0">
              <a:srgbClr val="000000">
                <a:alpha val="70000"/>
              </a:srgbClr>
            </a:outerShdw>
          </a:effectLst>
        </p:spPr>
      </p:pic>
      <p:pic>
        <p:nvPicPr>
          <p:cNvPr id="21" name="Picture 19" descr="Diagram&#10;&#10;Description automatically generated">
            <a:extLst>
              <a:ext uri="{FF2B5EF4-FFF2-40B4-BE49-F238E27FC236}">
                <a16:creationId xmlns:a16="http://schemas.microsoft.com/office/drawing/2014/main" id="{3564AC89-7602-65C5-2806-07F1F117938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42718"/>
          <a:stretch/>
        </p:blipFill>
        <p:spPr>
          <a:xfrm>
            <a:off x="11627261" y="8464519"/>
            <a:ext cx="1835957" cy="138988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3" name="Afbeelding 22">
            <a:extLst>
              <a:ext uri="{FF2B5EF4-FFF2-40B4-BE49-F238E27FC236}">
                <a16:creationId xmlns:a16="http://schemas.microsoft.com/office/drawing/2014/main" id="{31FF11D6-FF4A-DCCF-909F-91301A155B04}"/>
              </a:ext>
            </a:extLst>
          </p:cNvPr>
          <p:cNvPicPr>
            <a:picLocks noChangeAspect="1"/>
          </p:cNvPicPr>
          <p:nvPr/>
        </p:nvPicPr>
        <p:blipFill>
          <a:blip r:embed="rId10"/>
          <a:stretch>
            <a:fillRect/>
          </a:stretch>
        </p:blipFill>
        <p:spPr>
          <a:xfrm>
            <a:off x="112856" y="5941330"/>
            <a:ext cx="5243888" cy="3639231"/>
          </a:xfrm>
          <a:prstGeom prst="rect">
            <a:avLst/>
          </a:prstGeom>
        </p:spPr>
      </p:pic>
      <p:pic>
        <p:nvPicPr>
          <p:cNvPr id="3" name="Graphic 2" descr="Pijl-rechts met effen opvulling">
            <a:extLst>
              <a:ext uri="{FF2B5EF4-FFF2-40B4-BE49-F238E27FC236}">
                <a16:creationId xmlns:a16="http://schemas.microsoft.com/office/drawing/2014/main" id="{618F815F-37D9-5917-9E78-E471D85A52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400000">
            <a:off x="11270965" y="3118023"/>
            <a:ext cx="1574880" cy="1574880"/>
          </a:xfrm>
          <a:prstGeom prst="rect">
            <a:avLst/>
          </a:prstGeom>
        </p:spPr>
      </p:pic>
    </p:spTree>
    <p:extLst>
      <p:ext uri="{BB962C8B-B14F-4D97-AF65-F5344CB8AC3E}">
        <p14:creationId xmlns:p14="http://schemas.microsoft.com/office/powerpoint/2010/main" val="119335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14AFE-5D19-F0B6-D277-18C6BC582AFA}"/>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293BCEB4-3034-E5E2-F507-735654A46380}"/>
              </a:ext>
            </a:extLst>
          </p:cNvPr>
          <p:cNvSpPr>
            <a:spLocks noGrp="1"/>
          </p:cNvSpPr>
          <p:nvPr>
            <p:ph type="body" sz="quarter" idx="17"/>
          </p:nvPr>
        </p:nvSpPr>
        <p:spPr/>
        <p:txBody>
          <a:bodyPr>
            <a:normAutofit fontScale="92500" lnSpcReduction="10000"/>
          </a:bodyPr>
          <a:lstStyle/>
          <a:p>
            <a:pPr marL="514350"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Registreert gas of elektriciteitsverbruik</a:t>
            </a:r>
          </a:p>
          <a:p>
            <a:pPr marL="514350"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Ingebouwde communicatietechnologie</a:t>
            </a:r>
          </a:p>
          <a:p>
            <a:pPr marL="1054350" lvl="1" indent="-514350">
              <a:buFont typeface="Arial" panose="020B0604020202020204" pitchFamily="34" charset="0"/>
              <a:buChar char="•"/>
            </a:pPr>
            <a:r>
              <a:rPr lang="nl-BE" sz="2600" dirty="0" err="1">
                <a:latin typeface="Century Gothic" panose="020B0502020202020204" pitchFamily="34" charset="0"/>
                <a:cs typeface="Calibri Light" panose="020F0302020204030204" pitchFamily="34" charset="0"/>
              </a:rPr>
              <a:t>Userports</a:t>
            </a:r>
            <a:r>
              <a:rPr lang="nl-BE" sz="2600" dirty="0">
                <a:latin typeface="Century Gothic" panose="020B0502020202020204" pitchFamily="34" charset="0"/>
                <a:cs typeface="Calibri Light" panose="020F0302020204030204" pitchFamily="34" charset="0"/>
              </a:rPr>
              <a:t> S1 en P1, nieuwe versies hebben enkel nog de P1 poort.</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Verbonden met 4G via communicatiemodule =&gt; netbeheerder</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Optionele gasmeter is draadloos verbonden met de elektriciteitsmeter</a:t>
            </a:r>
          </a:p>
          <a:p>
            <a:pPr marL="514350"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Voordelen:</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Meter aflezen is niet meer nodig</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Meer inzicht in verbruik</a:t>
            </a:r>
          </a:p>
          <a:p>
            <a:pPr marL="514350"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Slim maken:</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Koppelen aan bepaalde apps.</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Apparaten laten werken op de voordelige tijdstippen</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Eigen opgewekte energie verbruiken</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Aansturen van batterij</a:t>
            </a:r>
          </a:p>
          <a:p>
            <a:pPr marL="1054350" lvl="1" indent="-514350">
              <a:buFont typeface="Arial" panose="020B0604020202020204" pitchFamily="34" charset="0"/>
              <a:buChar char="•"/>
            </a:pPr>
            <a:r>
              <a:rPr lang="nl-BE" sz="2600" dirty="0">
                <a:latin typeface="Century Gothic" panose="020B0502020202020204" pitchFamily="34" charset="0"/>
                <a:cs typeface="Calibri Light" panose="020F0302020204030204" pitchFamily="34" charset="0"/>
              </a:rPr>
              <a:t>…</a:t>
            </a:r>
          </a:p>
          <a:p>
            <a:endParaRPr lang="nl-BE" dirty="0">
              <a:latin typeface="Calibri Light" panose="020F0302020204030204" pitchFamily="34" charset="0"/>
              <a:cs typeface="Calibri Light" panose="020F0302020204030204" pitchFamily="34" charset="0"/>
            </a:endParaRPr>
          </a:p>
          <a:p>
            <a:pPr lvl="1" indent="0">
              <a:buNone/>
            </a:pPr>
            <a:endParaRPr lang="nl-BE" dirty="0">
              <a:latin typeface="Calibri Light" panose="020F0302020204030204" pitchFamily="34" charset="0"/>
              <a:cs typeface="Calibri Light" panose="020F0302020204030204" pitchFamily="34" charset="0"/>
            </a:endParaRPr>
          </a:p>
        </p:txBody>
      </p:sp>
      <p:sp>
        <p:nvSpPr>
          <p:cNvPr id="4" name="Titel 3">
            <a:extLst>
              <a:ext uri="{FF2B5EF4-FFF2-40B4-BE49-F238E27FC236}">
                <a16:creationId xmlns:a16="http://schemas.microsoft.com/office/drawing/2014/main" id="{2DC85A22-D995-88A6-4214-EE11C5B2B2F1}"/>
              </a:ext>
            </a:extLst>
          </p:cNvPr>
          <p:cNvSpPr>
            <a:spLocks noGrp="1"/>
          </p:cNvSpPr>
          <p:nvPr>
            <p:ph type="title"/>
          </p:nvPr>
        </p:nvSpPr>
        <p:spPr/>
        <p:txBody>
          <a:bodyPr>
            <a:normAutofit/>
          </a:bodyPr>
          <a:lstStyle/>
          <a:p>
            <a:r>
              <a:rPr lang="en-US" dirty="0" err="1"/>
              <a:t>Digitale</a:t>
            </a:r>
            <a:r>
              <a:rPr lang="nl-BE" dirty="0"/>
              <a:t> meter - Technisch </a:t>
            </a:r>
          </a:p>
        </p:txBody>
      </p:sp>
      <p:sp>
        <p:nvSpPr>
          <p:cNvPr id="6" name="Tijdelijke aanduiding voor datum 3">
            <a:extLst>
              <a:ext uri="{FF2B5EF4-FFF2-40B4-BE49-F238E27FC236}">
                <a16:creationId xmlns:a16="http://schemas.microsoft.com/office/drawing/2014/main" id="{BD16373C-4C1D-9977-A115-449EDDF9942B}"/>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93D3BF1F-8CEC-57B1-78A9-8DC7A99581BE}"/>
              </a:ext>
            </a:extLst>
          </p:cNvPr>
          <p:cNvSpPr>
            <a:spLocks noGrp="1"/>
          </p:cNvSpPr>
          <p:nvPr>
            <p:ph type="sldNum" sz="quarter" idx="4"/>
          </p:nvPr>
        </p:nvSpPr>
        <p:spPr/>
        <p:txBody>
          <a:bodyPr/>
          <a:lstStyle/>
          <a:p>
            <a:fld id="{C0F550FA-FCCC-4A7D-8E1A-87BCAA2E5874}" type="slidenum">
              <a:rPr lang="en-GB" smtClean="0"/>
              <a:pPr/>
              <a:t>15</a:t>
            </a:fld>
            <a:endParaRPr lang="en-GB" dirty="0"/>
          </a:p>
        </p:txBody>
      </p:sp>
      <p:pic>
        <p:nvPicPr>
          <p:cNvPr id="12" name="Picture 11">
            <a:extLst>
              <a:ext uri="{FF2B5EF4-FFF2-40B4-BE49-F238E27FC236}">
                <a16:creationId xmlns:a16="http://schemas.microsoft.com/office/drawing/2014/main" id="{9607819A-762B-8A25-F5F8-FEF08D185EBB}"/>
              </a:ext>
            </a:extLst>
          </p:cNvPr>
          <p:cNvPicPr>
            <a:picLocks noChangeAspect="1"/>
          </p:cNvPicPr>
          <p:nvPr/>
        </p:nvPicPr>
        <p:blipFill>
          <a:blip r:embed="rId2"/>
          <a:stretch>
            <a:fillRect/>
          </a:stretch>
        </p:blipFill>
        <p:spPr>
          <a:xfrm>
            <a:off x="11083713" y="5380265"/>
            <a:ext cx="6662748" cy="4597896"/>
          </a:xfrm>
          <a:prstGeom prst="rect">
            <a:avLst/>
          </a:prstGeom>
        </p:spPr>
      </p:pic>
      <p:pic>
        <p:nvPicPr>
          <p:cNvPr id="14" name="Picture 13">
            <a:extLst>
              <a:ext uri="{FF2B5EF4-FFF2-40B4-BE49-F238E27FC236}">
                <a16:creationId xmlns:a16="http://schemas.microsoft.com/office/drawing/2014/main" id="{7FDBDC1B-0CDD-CF16-CA04-37E62FBCBA83}"/>
              </a:ext>
            </a:extLst>
          </p:cNvPr>
          <p:cNvPicPr>
            <a:picLocks noChangeAspect="1"/>
          </p:cNvPicPr>
          <p:nvPr/>
        </p:nvPicPr>
        <p:blipFill>
          <a:blip r:embed="rId3"/>
          <a:stretch>
            <a:fillRect/>
          </a:stretch>
        </p:blipFill>
        <p:spPr>
          <a:xfrm>
            <a:off x="12526628" y="1967786"/>
            <a:ext cx="3776919" cy="3412479"/>
          </a:xfrm>
          <a:prstGeom prst="rect">
            <a:avLst/>
          </a:prstGeom>
        </p:spPr>
      </p:pic>
      <p:sp>
        <p:nvSpPr>
          <p:cNvPr id="21" name="TextBox 20">
            <a:extLst>
              <a:ext uri="{FF2B5EF4-FFF2-40B4-BE49-F238E27FC236}">
                <a16:creationId xmlns:a16="http://schemas.microsoft.com/office/drawing/2014/main" id="{82D84204-9F12-D134-BDD6-084EC1CF9966}"/>
              </a:ext>
            </a:extLst>
          </p:cNvPr>
          <p:cNvSpPr txBox="1"/>
          <p:nvPr/>
        </p:nvSpPr>
        <p:spPr>
          <a:xfrm>
            <a:off x="12526628" y="1119270"/>
            <a:ext cx="3943350" cy="507831"/>
          </a:xfrm>
          <a:prstGeom prst="rect">
            <a:avLst/>
          </a:prstGeom>
          <a:noFill/>
        </p:spPr>
        <p:txBody>
          <a:bodyPr wrap="square" rtlCol="0">
            <a:spAutoFit/>
          </a:bodyPr>
          <a:lstStyle/>
          <a:p>
            <a:r>
              <a:rPr lang="en-US" sz="2700" dirty="0" err="1">
                <a:latin typeface="Century Gothic" panose="020B0502020202020204" pitchFamily="34" charset="0"/>
              </a:rPr>
              <a:t>Digitale</a:t>
            </a:r>
            <a:r>
              <a:rPr lang="en-US" sz="2700" dirty="0">
                <a:latin typeface="Century Gothic" panose="020B0502020202020204" pitchFamily="34" charset="0"/>
              </a:rPr>
              <a:t> </a:t>
            </a:r>
            <a:r>
              <a:rPr lang="en-US" sz="2700" dirty="0" err="1">
                <a:latin typeface="Century Gothic" panose="020B0502020202020204" pitchFamily="34" charset="0"/>
              </a:rPr>
              <a:t>aardgasmeter</a:t>
            </a:r>
            <a:endParaRPr lang="nl-BE" sz="2700" dirty="0">
              <a:latin typeface="Century Gothic" panose="020B0502020202020204" pitchFamily="34" charset="0"/>
            </a:endParaRPr>
          </a:p>
        </p:txBody>
      </p:sp>
    </p:spTree>
    <p:extLst>
      <p:ext uri="{BB962C8B-B14F-4D97-AF65-F5344CB8AC3E}">
        <p14:creationId xmlns:p14="http://schemas.microsoft.com/office/powerpoint/2010/main" val="1012876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BA8DFD-34FB-4F6B-A3D6-4A9D6C328F93}"/>
              </a:ext>
            </a:extLst>
          </p:cNvPr>
          <p:cNvSpPr>
            <a:spLocks noGrp="1"/>
          </p:cNvSpPr>
          <p:nvPr>
            <p:ph type="body" sz="quarter" idx="17"/>
          </p:nvPr>
        </p:nvSpPr>
        <p:spPr>
          <a:xfrm>
            <a:off x="998692" y="1915014"/>
            <a:ext cx="15812830" cy="1505080"/>
          </a:xfrm>
        </p:spPr>
        <p:txBody>
          <a:bodyPr/>
          <a:lstStyle/>
          <a:p>
            <a:r>
              <a:rPr lang="en-US" dirty="0" err="1">
                <a:latin typeface="Century Gothic" panose="020B0502020202020204" pitchFamily="34" charset="0"/>
              </a:rPr>
              <a:t>Gebruikerspoort</a:t>
            </a:r>
            <a:r>
              <a:rPr lang="en-US" dirty="0">
                <a:latin typeface="Century Gothic" panose="020B0502020202020204" pitchFamily="34" charset="0"/>
              </a:rPr>
              <a:t> P1 =&gt; </a:t>
            </a:r>
            <a:r>
              <a:rPr lang="en-US" dirty="0" err="1">
                <a:latin typeface="Century Gothic" panose="020B0502020202020204" pitchFamily="34" charset="0"/>
              </a:rPr>
              <a:t>verbruiksgegevens</a:t>
            </a:r>
            <a:endParaRPr lang="en-US" dirty="0">
              <a:latin typeface="Century Gothic" panose="020B0502020202020204" pitchFamily="34" charset="0"/>
            </a:endParaRPr>
          </a:p>
          <a:p>
            <a:r>
              <a:rPr lang="en-US" sz="2800" dirty="0">
                <a:latin typeface="Century Gothic" panose="020B0502020202020204" pitchFamily="34" charset="0"/>
              </a:rPr>
              <a:t>Status en </a:t>
            </a:r>
            <a:r>
              <a:rPr lang="en-US" sz="2800" dirty="0" err="1">
                <a:latin typeface="Century Gothic" panose="020B0502020202020204" pitchFamily="34" charset="0"/>
              </a:rPr>
              <a:t>verbruiksgegevens</a:t>
            </a:r>
            <a:r>
              <a:rPr lang="en-US" sz="2800" dirty="0">
                <a:latin typeface="Century Gothic" panose="020B0502020202020204" pitchFamily="34" charset="0"/>
              </a:rPr>
              <a:t> van het </a:t>
            </a:r>
            <a:r>
              <a:rPr lang="en-US" sz="2800" dirty="0" err="1">
                <a:latin typeface="Century Gothic" panose="020B0502020202020204" pitchFamily="34" charset="0"/>
              </a:rPr>
              <a:t>aansluitpunt</a:t>
            </a:r>
            <a:r>
              <a:rPr lang="en-US" sz="2800" dirty="0">
                <a:latin typeface="Century Gothic" panose="020B0502020202020204" pitchFamily="34" charset="0"/>
              </a:rPr>
              <a:t>: (</a:t>
            </a:r>
            <a:r>
              <a:rPr lang="en-US" sz="2800" dirty="0" err="1">
                <a:latin typeface="Century Gothic" panose="020B0502020202020204" pitchFamily="34" charset="0"/>
              </a:rPr>
              <a:t>alleen</a:t>
            </a:r>
            <a:r>
              <a:rPr lang="en-US" sz="2800" dirty="0">
                <a:latin typeface="Century Gothic" panose="020B0502020202020204" pitchFamily="34" charset="0"/>
              </a:rPr>
              <a:t> </a:t>
            </a:r>
            <a:r>
              <a:rPr lang="en-US" sz="2800" dirty="0" err="1">
                <a:latin typeface="Century Gothic" panose="020B0502020202020204" pitchFamily="34" charset="0"/>
              </a:rPr>
              <a:t>lezen</a:t>
            </a:r>
            <a:r>
              <a:rPr lang="en-US" sz="2800" dirty="0">
                <a:latin typeface="Century Gothic" panose="020B0502020202020204" pitchFamily="34" charset="0"/>
              </a:rPr>
              <a:t>)</a:t>
            </a:r>
          </a:p>
        </p:txBody>
      </p:sp>
      <p:sp>
        <p:nvSpPr>
          <p:cNvPr id="5" name="Title 4">
            <a:extLst>
              <a:ext uri="{FF2B5EF4-FFF2-40B4-BE49-F238E27FC236}">
                <a16:creationId xmlns:a16="http://schemas.microsoft.com/office/drawing/2014/main" id="{A3304429-9BD5-42A9-A372-8F95DC39BDFA}"/>
              </a:ext>
            </a:extLst>
          </p:cNvPr>
          <p:cNvSpPr>
            <a:spLocks noGrp="1"/>
          </p:cNvSpPr>
          <p:nvPr>
            <p:ph type="title"/>
          </p:nvPr>
        </p:nvSpPr>
        <p:spPr/>
        <p:txBody>
          <a:bodyPr>
            <a:normAutofit/>
          </a:bodyPr>
          <a:lstStyle/>
          <a:p>
            <a:r>
              <a:rPr lang="en-US" dirty="0" err="1"/>
              <a:t>Digitale</a:t>
            </a:r>
            <a:r>
              <a:rPr lang="nl-BE" dirty="0"/>
              <a:t> meter - Technisch</a:t>
            </a:r>
          </a:p>
        </p:txBody>
      </p:sp>
      <p:sp>
        <p:nvSpPr>
          <p:cNvPr id="7" name="Tijdelijke aanduiding voor datum 3">
            <a:extLst>
              <a:ext uri="{FF2B5EF4-FFF2-40B4-BE49-F238E27FC236}">
                <a16:creationId xmlns:a16="http://schemas.microsoft.com/office/drawing/2014/main" id="{2BC2CA96-A196-D0A9-F894-465D434AD1D5}"/>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7C1C2072-4D6C-4AB8-A96E-035EAB4A94DD}"/>
              </a:ext>
            </a:extLst>
          </p:cNvPr>
          <p:cNvSpPr>
            <a:spLocks noGrp="1"/>
          </p:cNvSpPr>
          <p:nvPr>
            <p:ph type="sldNum" sz="quarter" idx="4"/>
          </p:nvPr>
        </p:nvSpPr>
        <p:spPr/>
        <p:txBody>
          <a:bodyPr/>
          <a:lstStyle/>
          <a:p>
            <a:fld id="{C0F550FA-FCCC-4A7D-8E1A-87BCAA2E5874}" type="slidenum">
              <a:rPr lang="en-GB" smtClean="0"/>
              <a:pPr/>
              <a:t>16</a:t>
            </a:fld>
            <a:endParaRPr lang="en-GB" dirty="0"/>
          </a:p>
        </p:txBody>
      </p:sp>
      <p:pic>
        <p:nvPicPr>
          <p:cNvPr id="9" name="Picture 8">
            <a:extLst>
              <a:ext uri="{FF2B5EF4-FFF2-40B4-BE49-F238E27FC236}">
                <a16:creationId xmlns:a16="http://schemas.microsoft.com/office/drawing/2014/main" id="{CEC9E0E1-7460-48CB-9D45-D914EA2BDDA6}"/>
              </a:ext>
            </a:extLst>
          </p:cNvPr>
          <p:cNvPicPr>
            <a:picLocks noChangeAspect="1"/>
          </p:cNvPicPr>
          <p:nvPr/>
        </p:nvPicPr>
        <p:blipFill>
          <a:blip r:embed="rId2"/>
          <a:stretch>
            <a:fillRect/>
          </a:stretch>
        </p:blipFill>
        <p:spPr>
          <a:xfrm>
            <a:off x="1238864" y="3187887"/>
            <a:ext cx="10254740" cy="5971345"/>
          </a:xfrm>
          <a:prstGeom prst="rect">
            <a:avLst/>
          </a:prstGeom>
        </p:spPr>
      </p:pic>
    </p:spTree>
    <p:extLst>
      <p:ext uri="{BB962C8B-B14F-4D97-AF65-F5344CB8AC3E}">
        <p14:creationId xmlns:p14="http://schemas.microsoft.com/office/powerpoint/2010/main" val="210306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93241-7207-E5F8-0575-CD8B78A9F12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D3FE7107-490D-5B0F-942B-442DE997AE45}"/>
              </a:ext>
            </a:extLst>
          </p:cNvPr>
          <p:cNvSpPr>
            <a:spLocks noGrp="1"/>
          </p:cNvSpPr>
          <p:nvPr>
            <p:ph type="title"/>
          </p:nvPr>
        </p:nvSpPr>
        <p:spPr/>
        <p:txBody>
          <a:bodyPr/>
          <a:lstStyle/>
          <a:p>
            <a:r>
              <a:rPr lang="en-US" dirty="0" err="1"/>
              <a:t>Digitale</a:t>
            </a:r>
            <a:r>
              <a:rPr lang="en-US" dirty="0"/>
              <a:t> meter – </a:t>
            </a:r>
            <a:r>
              <a:rPr lang="en-US" dirty="0" err="1"/>
              <a:t>Technisch</a:t>
            </a:r>
            <a:r>
              <a:rPr lang="en-US" dirty="0"/>
              <a:t> - </a:t>
            </a:r>
            <a:r>
              <a:rPr lang="en-US" dirty="0" err="1"/>
              <a:t>ketting</a:t>
            </a:r>
            <a:endParaRPr lang="en-US" dirty="0"/>
          </a:p>
        </p:txBody>
      </p:sp>
      <p:sp>
        <p:nvSpPr>
          <p:cNvPr id="4" name="Date Placeholder 3">
            <a:extLst>
              <a:ext uri="{FF2B5EF4-FFF2-40B4-BE49-F238E27FC236}">
                <a16:creationId xmlns:a16="http://schemas.microsoft.com/office/drawing/2014/main" id="{AC703169-84EF-4A28-3906-8EA3E07F5B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06617E87-5958-547F-7AAD-40122A069DE1}"/>
              </a:ext>
            </a:extLst>
          </p:cNvPr>
          <p:cNvSpPr>
            <a:spLocks noGrp="1"/>
          </p:cNvSpPr>
          <p:nvPr>
            <p:ph type="sldNum" sz="quarter" idx="4"/>
          </p:nvPr>
        </p:nvSpPr>
        <p:spPr/>
        <p:txBody>
          <a:bodyPr/>
          <a:lstStyle/>
          <a:p>
            <a:fld id="{B7527A74-2D87-4307-9531-5A57D9647EEB}" type="slidenum">
              <a:rPr lang="nl-BE" smtClean="0"/>
              <a:pPr/>
              <a:t>17</a:t>
            </a:fld>
            <a:endParaRPr lang="nl-BE"/>
          </a:p>
        </p:txBody>
      </p:sp>
      <p:pic>
        <p:nvPicPr>
          <p:cNvPr id="7" name="Picture 6">
            <a:extLst>
              <a:ext uri="{FF2B5EF4-FFF2-40B4-BE49-F238E27FC236}">
                <a16:creationId xmlns:a16="http://schemas.microsoft.com/office/drawing/2014/main" id="{E05B3C87-4E51-6063-25FA-09E656EC0E97}"/>
              </a:ext>
            </a:extLst>
          </p:cNvPr>
          <p:cNvPicPr>
            <a:picLocks noChangeAspect="1"/>
          </p:cNvPicPr>
          <p:nvPr/>
        </p:nvPicPr>
        <p:blipFill>
          <a:blip r:embed="rId2"/>
          <a:stretch>
            <a:fillRect/>
          </a:stretch>
        </p:blipFill>
        <p:spPr>
          <a:xfrm>
            <a:off x="1057275" y="2076605"/>
            <a:ext cx="15069416" cy="6600783"/>
          </a:xfrm>
          <a:prstGeom prst="rect">
            <a:avLst/>
          </a:prstGeom>
        </p:spPr>
      </p:pic>
    </p:spTree>
    <p:extLst>
      <p:ext uri="{BB962C8B-B14F-4D97-AF65-F5344CB8AC3E}">
        <p14:creationId xmlns:p14="http://schemas.microsoft.com/office/powerpoint/2010/main" val="24781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6F8E26-E7E5-4487-9EA2-0C7481257B06}"/>
              </a:ext>
            </a:extLst>
          </p:cNvPr>
          <p:cNvPicPr>
            <a:picLocks noChangeAspect="1"/>
          </p:cNvPicPr>
          <p:nvPr/>
        </p:nvPicPr>
        <p:blipFill>
          <a:blip r:embed="rId2"/>
          <a:stretch>
            <a:fillRect/>
          </a:stretch>
        </p:blipFill>
        <p:spPr>
          <a:xfrm>
            <a:off x="10737553" y="3657600"/>
            <a:ext cx="7550447" cy="4431784"/>
          </a:xfrm>
          <a:prstGeom prst="rect">
            <a:avLst/>
          </a:prstGeom>
        </p:spPr>
      </p:pic>
      <p:sp>
        <p:nvSpPr>
          <p:cNvPr id="3" name="Text Placeholder 2">
            <a:extLst>
              <a:ext uri="{FF2B5EF4-FFF2-40B4-BE49-F238E27FC236}">
                <a16:creationId xmlns:a16="http://schemas.microsoft.com/office/drawing/2014/main" id="{6870F4AB-F8D7-4D8F-BDA4-F04ECB416ACC}"/>
              </a:ext>
            </a:extLst>
          </p:cNvPr>
          <p:cNvSpPr>
            <a:spLocks noGrp="1"/>
          </p:cNvSpPr>
          <p:nvPr>
            <p:ph type="body" sz="quarter" idx="17"/>
          </p:nvPr>
        </p:nvSpPr>
        <p:spPr>
          <a:xfrm>
            <a:off x="389059" y="2361077"/>
            <a:ext cx="10429362" cy="6103800"/>
          </a:xfrm>
        </p:spPr>
        <p:txBody>
          <a:bodyPr>
            <a:normAutofit/>
          </a:bodyPr>
          <a:lstStyle/>
          <a:p>
            <a:r>
              <a:rPr lang="en-US" dirty="0">
                <a:latin typeface="Century Gothic" panose="020B0502020202020204" pitchFamily="34" charset="0"/>
              </a:rPr>
              <a:t>Raw</a:t>
            </a:r>
            <a:r>
              <a:rPr lang="en-US" dirty="0"/>
              <a:t> </a:t>
            </a:r>
            <a:r>
              <a:rPr lang="en-US" dirty="0">
                <a:latin typeface="Century Gothic" panose="020B0502020202020204" pitchFamily="34" charset="0"/>
              </a:rPr>
              <a:t>data port S1</a:t>
            </a:r>
          </a:p>
          <a:p>
            <a:pPr marL="514350" indent="-514350">
              <a:buFont typeface="Arial" panose="020B0604020202020204" pitchFamily="34" charset="0"/>
              <a:buChar char="•"/>
            </a:pPr>
            <a:r>
              <a:rPr lang="en-US" sz="2600" dirty="0">
                <a:latin typeface="Century Gothic" panose="020B0502020202020204" pitchFamily="34" charset="0"/>
              </a:rPr>
              <a:t>Raw data = &gt; CEMS  (Central Energy Management Systems)</a:t>
            </a:r>
          </a:p>
          <a:p>
            <a:pPr marL="514350" indent="-514350">
              <a:buFont typeface="Arial" panose="020B0604020202020204" pitchFamily="34" charset="0"/>
              <a:buChar char="•"/>
            </a:pPr>
            <a:r>
              <a:rPr lang="en-US" sz="2600" dirty="0" err="1">
                <a:latin typeface="Century Gothic" panose="020B0502020202020204" pitchFamily="34" charset="0"/>
              </a:rPr>
              <a:t>Deze</a:t>
            </a:r>
            <a:r>
              <a:rPr lang="en-US" sz="2600" dirty="0">
                <a:latin typeface="Century Gothic" panose="020B0502020202020204" pitchFamily="34" charset="0"/>
              </a:rPr>
              <a:t> data </a:t>
            </a:r>
            <a:r>
              <a:rPr lang="en-US" sz="2600" dirty="0" err="1">
                <a:latin typeface="Century Gothic" panose="020B0502020202020204" pitchFamily="34" charset="0"/>
              </a:rPr>
              <a:t>moet</a:t>
            </a:r>
            <a:r>
              <a:rPr lang="en-US" sz="2600" dirty="0">
                <a:latin typeface="Century Gothic" panose="020B0502020202020204" pitchFamily="34" charset="0"/>
              </a:rPr>
              <a:t> </a:t>
            </a:r>
            <a:r>
              <a:rPr lang="en-US" sz="2600" dirty="0" err="1">
                <a:latin typeface="Century Gothic" panose="020B0502020202020204" pitchFamily="34" charset="0"/>
              </a:rPr>
              <a:t>verder</a:t>
            </a:r>
            <a:r>
              <a:rPr lang="en-US" sz="2600" dirty="0">
                <a:latin typeface="Century Gothic" panose="020B0502020202020204" pitchFamily="34" charset="0"/>
              </a:rPr>
              <a:t> </a:t>
            </a:r>
            <a:r>
              <a:rPr lang="en-US" sz="2600" dirty="0" err="1">
                <a:latin typeface="Century Gothic" panose="020B0502020202020204" pitchFamily="34" charset="0"/>
              </a:rPr>
              <a:t>verwerkt</a:t>
            </a:r>
            <a:r>
              <a:rPr lang="en-US" sz="2600" dirty="0">
                <a:latin typeface="Century Gothic" panose="020B0502020202020204" pitchFamily="34" charset="0"/>
              </a:rPr>
              <a:t> </a:t>
            </a:r>
            <a:r>
              <a:rPr lang="en-US" sz="2600" dirty="0" err="1">
                <a:latin typeface="Century Gothic" panose="020B0502020202020204" pitchFamily="34" charset="0"/>
              </a:rPr>
              <a:t>worden</a:t>
            </a:r>
            <a:endParaRPr lang="en-US" sz="2600" dirty="0">
              <a:latin typeface="Century Gothic" panose="020B0502020202020204" pitchFamily="34" charset="0"/>
            </a:endParaRPr>
          </a:p>
          <a:p>
            <a:pPr marL="514350" indent="-514350">
              <a:buFont typeface="Arial" panose="020B0604020202020204" pitchFamily="34" charset="0"/>
              <a:buChar char="•"/>
            </a:pPr>
            <a:r>
              <a:rPr lang="en-US" sz="2600" dirty="0" err="1">
                <a:latin typeface="Century Gothic" panose="020B0502020202020204" pitchFamily="34" charset="0"/>
              </a:rPr>
              <a:t>b.v.</a:t>
            </a:r>
            <a:r>
              <a:rPr lang="en-US" sz="2600" dirty="0">
                <a:latin typeface="Century Gothic" panose="020B0502020202020204" pitchFamily="34" charset="0"/>
              </a:rPr>
              <a:t> </a:t>
            </a:r>
            <a:r>
              <a:rPr lang="en-US" sz="2600" dirty="0" err="1">
                <a:latin typeface="Century Gothic" panose="020B0502020202020204" pitchFamily="34" charset="0"/>
              </a:rPr>
              <a:t>voor</a:t>
            </a:r>
            <a:r>
              <a:rPr lang="en-US" sz="2600" dirty="0">
                <a:latin typeface="Century Gothic" panose="020B0502020202020204" pitchFamily="34" charset="0"/>
              </a:rPr>
              <a:t> device detection (</a:t>
            </a:r>
            <a:r>
              <a:rPr lang="en-US" sz="2600" dirty="0" err="1">
                <a:latin typeface="Century Gothic" panose="020B0502020202020204" pitchFamily="34" charset="0"/>
              </a:rPr>
              <a:t>zoals</a:t>
            </a:r>
            <a:r>
              <a:rPr lang="en-US" sz="2600" dirty="0">
                <a:latin typeface="Century Gothic" panose="020B0502020202020204" pitchFamily="34" charset="0"/>
              </a:rPr>
              <a:t> </a:t>
            </a:r>
            <a:r>
              <a:rPr lang="en-US" sz="2600" dirty="0" err="1">
                <a:latin typeface="Century Gothic" panose="020B0502020202020204" pitchFamily="34" charset="0"/>
              </a:rPr>
              <a:t>bij</a:t>
            </a:r>
            <a:r>
              <a:rPr lang="en-US" sz="2600" dirty="0">
                <a:latin typeface="Century Gothic" panose="020B0502020202020204" pitchFamily="34" charset="0"/>
              </a:rPr>
              <a:t> de </a:t>
            </a:r>
            <a:r>
              <a:rPr lang="en-US" sz="2600" dirty="0" err="1">
                <a:latin typeface="Century Gothic" panose="020B0502020202020204" pitchFamily="34" charset="0"/>
              </a:rPr>
              <a:t>Smappee</a:t>
            </a:r>
            <a:r>
              <a:rPr lang="en-US" sz="2600" dirty="0">
                <a:latin typeface="Century Gothic" panose="020B0502020202020204" pitchFamily="34" charset="0"/>
              </a:rPr>
              <a:t>)</a:t>
            </a:r>
          </a:p>
          <a:p>
            <a:pPr marL="514350" indent="-514350">
              <a:buFont typeface="Arial" panose="020B0604020202020204" pitchFamily="34" charset="0"/>
              <a:buChar char="•"/>
            </a:pPr>
            <a:r>
              <a:rPr lang="en-US" sz="2600" dirty="0" err="1">
                <a:latin typeface="Century Gothic" panose="020B0502020202020204" pitchFamily="34" charset="0"/>
              </a:rPr>
              <a:t>Enkel</a:t>
            </a:r>
            <a:r>
              <a:rPr lang="en-US" sz="2600" dirty="0">
                <a:latin typeface="Century Gothic" panose="020B0502020202020204" pitchFamily="34" charset="0"/>
              </a:rPr>
              <a:t> </a:t>
            </a:r>
            <a:r>
              <a:rPr lang="en-US" sz="2600" dirty="0" err="1">
                <a:latin typeface="Century Gothic" panose="020B0502020202020204" pitchFamily="34" charset="0"/>
              </a:rPr>
              <a:t>voor</a:t>
            </a:r>
            <a:r>
              <a:rPr lang="en-US" sz="2600" dirty="0">
                <a:latin typeface="Century Gothic" panose="020B0502020202020204" pitchFamily="34" charset="0"/>
              </a:rPr>
              <a:t> de </a:t>
            </a:r>
            <a:r>
              <a:rPr lang="en-US" sz="2600" dirty="0" err="1">
                <a:latin typeface="Century Gothic" panose="020B0502020202020204" pitchFamily="34" charset="0"/>
              </a:rPr>
              <a:t>elektriciteitsmeter</a:t>
            </a:r>
            <a:endParaRPr lang="en-US" sz="2600" dirty="0">
              <a:latin typeface="Century Gothic" panose="020B0502020202020204" pitchFamily="34" charset="0"/>
            </a:endParaRPr>
          </a:p>
          <a:p>
            <a:pPr marL="514350" indent="-514350">
              <a:buFont typeface="Arial" panose="020B0604020202020204" pitchFamily="34" charset="0"/>
              <a:buChar char="•"/>
            </a:pPr>
            <a:r>
              <a:rPr lang="en-US" sz="2600" dirty="0">
                <a:latin typeface="Century Gothic" panose="020B0502020202020204" pitchFamily="34" charset="0"/>
              </a:rPr>
              <a:t>Sample </a:t>
            </a:r>
            <a:r>
              <a:rPr lang="en-US" sz="2600" dirty="0" err="1">
                <a:latin typeface="Century Gothic" panose="020B0502020202020204" pitchFamily="34" charset="0"/>
              </a:rPr>
              <a:t>frequentie</a:t>
            </a:r>
            <a:r>
              <a:rPr lang="en-US" sz="2600" dirty="0">
                <a:latin typeface="Century Gothic" panose="020B0502020202020204" pitchFamily="34" charset="0"/>
              </a:rPr>
              <a:t> 2000Hz/4000Hz</a:t>
            </a:r>
          </a:p>
          <a:p>
            <a:pPr marL="514350" indent="-514350">
              <a:buFont typeface="Arial" panose="020B0604020202020204" pitchFamily="34" charset="0"/>
              <a:buChar char="•"/>
            </a:pPr>
            <a:r>
              <a:rPr lang="en-US" sz="2600" dirty="0">
                <a:latin typeface="Century Gothic" panose="020B0502020202020204" pitchFamily="34" charset="0"/>
              </a:rPr>
              <a:t>Interface: RS-422</a:t>
            </a:r>
          </a:p>
          <a:p>
            <a:pPr marL="514350" indent="-514350">
              <a:buFont typeface="Arial" panose="020B0604020202020204" pitchFamily="34" charset="0"/>
              <a:buChar char="•"/>
            </a:pPr>
            <a:r>
              <a:rPr lang="en-US" sz="2600" dirty="0">
                <a:latin typeface="Century Gothic" panose="020B0502020202020204" pitchFamily="34" charset="0"/>
              </a:rPr>
              <a:t>Bus speed 1,5 Mbps =&gt; </a:t>
            </a:r>
            <a:r>
              <a:rPr lang="en-US" sz="2600" dirty="0" err="1">
                <a:latin typeface="Century Gothic" panose="020B0502020202020204" pitchFamily="34" charset="0"/>
              </a:rPr>
              <a:t>enkel</a:t>
            </a:r>
            <a:r>
              <a:rPr lang="en-US" sz="2600" dirty="0">
                <a:latin typeface="Century Gothic" panose="020B0502020202020204" pitchFamily="34" charset="0"/>
              </a:rPr>
              <a:t> met ESP32!</a:t>
            </a:r>
          </a:p>
          <a:p>
            <a:pPr marL="1054350" lvl="1" indent="-514350"/>
            <a:r>
              <a:rPr lang="en-US" sz="2600" dirty="0" err="1">
                <a:latin typeface="Century Gothic" panose="020B0502020202020204" pitchFamily="34" charset="0"/>
              </a:rPr>
              <a:t>Rpi</a:t>
            </a:r>
            <a:r>
              <a:rPr lang="en-US" sz="2600" dirty="0">
                <a:latin typeface="Century Gothic" panose="020B0502020202020204" pitchFamily="34" charset="0"/>
              </a:rPr>
              <a:t> =&gt; </a:t>
            </a:r>
            <a:r>
              <a:rPr lang="en-US" sz="2600" dirty="0" err="1">
                <a:latin typeface="Century Gothic" panose="020B0502020202020204" pitchFamily="34" charset="0"/>
              </a:rPr>
              <a:t>te</a:t>
            </a:r>
            <a:r>
              <a:rPr lang="en-US" sz="2600" dirty="0">
                <a:latin typeface="Century Gothic" panose="020B0502020202020204" pitchFamily="34" charset="0"/>
              </a:rPr>
              <a:t> </a:t>
            </a:r>
            <a:r>
              <a:rPr lang="en-US" sz="2600" dirty="0" err="1">
                <a:latin typeface="Century Gothic" panose="020B0502020202020204" pitchFamily="34" charset="0"/>
              </a:rPr>
              <a:t>traag</a:t>
            </a:r>
            <a:endParaRPr lang="en-US" sz="2600" dirty="0">
              <a:latin typeface="Century Gothic" panose="020B0502020202020204" pitchFamily="34" charset="0"/>
            </a:endParaRPr>
          </a:p>
          <a:p>
            <a:pPr marL="514350" indent="-514350">
              <a:buFont typeface="Arial" panose="020B0604020202020204" pitchFamily="34" charset="0"/>
              <a:buChar char="•"/>
            </a:pPr>
            <a:r>
              <a:rPr lang="nl-BE" sz="2600" dirty="0">
                <a:latin typeface="Century Gothic" panose="020B0502020202020204" pitchFamily="34" charset="0"/>
              </a:rPr>
              <a:t>Recente digitale elektriciteitsmeters hebben geen S1-poort</a:t>
            </a:r>
            <a:endParaRPr lang="en-US" sz="2600" dirty="0">
              <a:latin typeface="Century Gothic" panose="020B0502020202020204" pitchFamily="34" charset="0"/>
            </a:endParaRPr>
          </a:p>
        </p:txBody>
      </p:sp>
      <p:sp>
        <p:nvSpPr>
          <p:cNvPr id="5" name="Title 4">
            <a:extLst>
              <a:ext uri="{FF2B5EF4-FFF2-40B4-BE49-F238E27FC236}">
                <a16:creationId xmlns:a16="http://schemas.microsoft.com/office/drawing/2014/main" id="{A1D972FA-B25B-40B3-B1C6-48182E4CBA01}"/>
              </a:ext>
            </a:extLst>
          </p:cNvPr>
          <p:cNvSpPr>
            <a:spLocks noGrp="1"/>
          </p:cNvSpPr>
          <p:nvPr>
            <p:ph type="title"/>
          </p:nvPr>
        </p:nvSpPr>
        <p:spPr/>
        <p:txBody>
          <a:bodyPr>
            <a:normAutofit/>
          </a:bodyPr>
          <a:lstStyle/>
          <a:p>
            <a:r>
              <a:rPr lang="en-US" dirty="0" err="1"/>
              <a:t>Digitale</a:t>
            </a:r>
            <a:r>
              <a:rPr lang="en-US" dirty="0"/>
              <a:t> meter – </a:t>
            </a:r>
            <a:r>
              <a:rPr lang="en-US" dirty="0" err="1"/>
              <a:t>Technisch</a:t>
            </a:r>
            <a:endParaRPr lang="nl-BE" dirty="0"/>
          </a:p>
        </p:txBody>
      </p:sp>
      <p:sp>
        <p:nvSpPr>
          <p:cNvPr id="8" name="Tijdelijke aanduiding voor datum 3">
            <a:extLst>
              <a:ext uri="{FF2B5EF4-FFF2-40B4-BE49-F238E27FC236}">
                <a16:creationId xmlns:a16="http://schemas.microsoft.com/office/drawing/2014/main" id="{C669B35C-C5D8-9A5D-BDCF-4D03025FA216}"/>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E2B44559-8482-4E20-B379-155AB7FEC7B9}"/>
              </a:ext>
            </a:extLst>
          </p:cNvPr>
          <p:cNvSpPr>
            <a:spLocks noGrp="1"/>
          </p:cNvSpPr>
          <p:nvPr>
            <p:ph type="sldNum" sz="quarter" idx="4"/>
          </p:nvPr>
        </p:nvSpPr>
        <p:spPr/>
        <p:txBody>
          <a:bodyPr/>
          <a:lstStyle/>
          <a:p>
            <a:fld id="{C0F550FA-FCCC-4A7D-8E1A-87BCAA2E5874}" type="slidenum">
              <a:rPr lang="en-GB" smtClean="0"/>
              <a:pPr/>
              <a:t>18</a:t>
            </a:fld>
            <a:endParaRPr lang="en-GB" dirty="0"/>
          </a:p>
        </p:txBody>
      </p:sp>
    </p:spTree>
    <p:extLst>
      <p:ext uri="{BB962C8B-B14F-4D97-AF65-F5344CB8AC3E}">
        <p14:creationId xmlns:p14="http://schemas.microsoft.com/office/powerpoint/2010/main" val="3883298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32BAD7-BD7A-1A2D-11E6-8541530E7323}"/>
              </a:ext>
            </a:extLst>
          </p:cNvPr>
          <p:cNvSpPr>
            <a:spLocks noGrp="1"/>
          </p:cNvSpPr>
          <p:nvPr>
            <p:ph type="title"/>
          </p:nvPr>
        </p:nvSpPr>
        <p:spPr/>
        <p:txBody>
          <a:bodyPr/>
          <a:lstStyle/>
          <a:p>
            <a:r>
              <a:rPr lang="en-US" dirty="0" err="1"/>
              <a:t>Digitale</a:t>
            </a:r>
            <a:r>
              <a:rPr lang="en-US" dirty="0"/>
              <a:t> meter – </a:t>
            </a:r>
            <a:r>
              <a:rPr lang="en-US" dirty="0" err="1"/>
              <a:t>Technisch</a:t>
            </a:r>
            <a:br>
              <a:rPr lang="en-US" dirty="0"/>
            </a:br>
            <a:endParaRPr lang="en-US" dirty="0"/>
          </a:p>
        </p:txBody>
      </p:sp>
      <p:sp>
        <p:nvSpPr>
          <p:cNvPr id="4" name="Date Placeholder 3">
            <a:extLst>
              <a:ext uri="{FF2B5EF4-FFF2-40B4-BE49-F238E27FC236}">
                <a16:creationId xmlns:a16="http://schemas.microsoft.com/office/drawing/2014/main" id="{D4C547A1-1361-78F3-CC5E-5A2F0126541F}"/>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2715C0FD-BF31-6217-574F-1A02628BEB94}"/>
              </a:ext>
            </a:extLst>
          </p:cNvPr>
          <p:cNvSpPr>
            <a:spLocks noGrp="1"/>
          </p:cNvSpPr>
          <p:nvPr>
            <p:ph type="sldNum" sz="quarter" idx="4"/>
          </p:nvPr>
        </p:nvSpPr>
        <p:spPr/>
        <p:txBody>
          <a:bodyPr/>
          <a:lstStyle/>
          <a:p>
            <a:fld id="{B7527A74-2D87-4307-9531-5A57D9647EEB}" type="slidenum">
              <a:rPr lang="nl-BE" smtClean="0"/>
              <a:pPr/>
              <a:t>19</a:t>
            </a:fld>
            <a:endParaRPr lang="nl-BE"/>
          </a:p>
        </p:txBody>
      </p:sp>
      <p:pic>
        <p:nvPicPr>
          <p:cNvPr id="7" name="Picture 6">
            <a:extLst>
              <a:ext uri="{FF2B5EF4-FFF2-40B4-BE49-F238E27FC236}">
                <a16:creationId xmlns:a16="http://schemas.microsoft.com/office/drawing/2014/main" id="{8AAA2BCE-EA8C-2411-8E19-C1A804E9C69D}"/>
              </a:ext>
            </a:extLst>
          </p:cNvPr>
          <p:cNvPicPr>
            <a:picLocks noChangeAspect="1"/>
          </p:cNvPicPr>
          <p:nvPr/>
        </p:nvPicPr>
        <p:blipFill>
          <a:blip r:embed="rId2"/>
          <a:stretch>
            <a:fillRect/>
          </a:stretch>
        </p:blipFill>
        <p:spPr>
          <a:xfrm>
            <a:off x="1732605" y="2563099"/>
            <a:ext cx="14822790" cy="5699757"/>
          </a:xfrm>
          <a:prstGeom prst="rect">
            <a:avLst/>
          </a:prstGeom>
        </p:spPr>
      </p:pic>
      <p:sp>
        <p:nvSpPr>
          <p:cNvPr id="6" name="Tekstvak 5">
            <a:extLst>
              <a:ext uri="{FF2B5EF4-FFF2-40B4-BE49-F238E27FC236}">
                <a16:creationId xmlns:a16="http://schemas.microsoft.com/office/drawing/2014/main" id="{8C7E8DF7-C459-6178-86A1-08761CF4E1BC}"/>
              </a:ext>
            </a:extLst>
          </p:cNvPr>
          <p:cNvSpPr txBox="1"/>
          <p:nvPr/>
        </p:nvSpPr>
        <p:spPr>
          <a:xfrm>
            <a:off x="998692" y="2024144"/>
            <a:ext cx="9180870" cy="584775"/>
          </a:xfrm>
          <a:prstGeom prst="rect">
            <a:avLst/>
          </a:prstGeom>
          <a:noFill/>
        </p:spPr>
        <p:txBody>
          <a:bodyPr wrap="square">
            <a:spAutoFit/>
          </a:bodyPr>
          <a:lstStyle/>
          <a:p>
            <a:r>
              <a:rPr lang="en-US" sz="3200" dirty="0" err="1">
                <a:latin typeface="Century Gothic" panose="020B0502020202020204" pitchFamily="34" charset="0"/>
              </a:rPr>
              <a:t>Toestelherkenning</a:t>
            </a:r>
            <a:r>
              <a:rPr lang="en-US" sz="3200" dirty="0">
                <a:latin typeface="Century Gothic" panose="020B0502020202020204" pitchFamily="34" charset="0"/>
              </a:rPr>
              <a:t> met S1</a:t>
            </a:r>
            <a:endParaRPr lang="nl-NL" sz="3200" dirty="0">
              <a:latin typeface="Century Gothic" panose="020B0502020202020204" pitchFamily="34" charset="0"/>
            </a:endParaRPr>
          </a:p>
        </p:txBody>
      </p:sp>
    </p:spTree>
    <p:extLst>
      <p:ext uri="{BB962C8B-B14F-4D97-AF65-F5344CB8AC3E}">
        <p14:creationId xmlns:p14="http://schemas.microsoft.com/office/powerpoint/2010/main" val="356966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86319F-706C-44A9-B9CF-F2BE1C01607B}"/>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600">
              <a:defRPr/>
            </a:pPr>
            <a:fld id="{B7527A74-2D87-4307-9531-5A57D9647EEB}" type="slidenum">
              <a:rPr lang="nl-BE" smtClean="0"/>
              <a:pPr/>
              <a:t>2</a:t>
            </a:fld>
            <a:endParaRPr lang="nl-BE" dirty="0">
              <a:latin typeface="Calibri" panose="020F0502020204030204"/>
            </a:endParaRPr>
          </a:p>
        </p:txBody>
      </p:sp>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b="1" dirty="0">
                <a:solidFill>
                  <a:prstClr val="black"/>
                </a:solidFill>
                <a:latin typeface="Century Gothic" panose="020B0502020202020204" pitchFamily="34" charset="0"/>
                <a:cs typeface="Calibri Light" panose="020F0302020204030204" pitchFamily="34" charset="0"/>
              </a:rPr>
              <a:t>Inleiding</a:t>
            </a:r>
            <a:endParaRPr lang="nl-BE" sz="3600" b="1" dirty="0"/>
          </a:p>
        </p:txBody>
      </p:sp>
      <p:sp>
        <p:nvSpPr>
          <p:cNvPr id="5" name="Footer Placeholder 5">
            <a:extLst>
              <a:ext uri="{FF2B5EF4-FFF2-40B4-BE49-F238E27FC236}">
                <a16:creationId xmlns:a16="http://schemas.microsoft.com/office/drawing/2014/main" id="{B9C4BE51-0197-B532-A7FA-0AD704619203}"/>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B1377222-183D-444C-973A-CEA0B8897569}"/>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pic>
        <p:nvPicPr>
          <p:cNvPr id="21" name="Picture 20">
            <a:extLst>
              <a:ext uri="{FF2B5EF4-FFF2-40B4-BE49-F238E27FC236}">
                <a16:creationId xmlns:a16="http://schemas.microsoft.com/office/drawing/2014/main" id="{1144E9DA-E8DA-429C-A89B-CFFA3438DD08}"/>
              </a:ext>
            </a:extLst>
          </p:cNvPr>
          <p:cNvPicPr>
            <a:picLocks noChangeAspect="1"/>
          </p:cNvPicPr>
          <p:nvPr/>
        </p:nvPicPr>
        <p:blipFill>
          <a:blip r:embed="rId3"/>
          <a:stretch>
            <a:fillRect/>
          </a:stretch>
        </p:blipFill>
        <p:spPr>
          <a:xfrm>
            <a:off x="10493688" y="144571"/>
            <a:ext cx="7665243" cy="25673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C4D3FAF3-F8EF-4F9A-9C54-6CA1C5A02DA6}"/>
              </a:ext>
            </a:extLst>
          </p:cNvPr>
          <p:cNvPicPr>
            <a:picLocks noChangeAspect="1"/>
          </p:cNvPicPr>
          <p:nvPr/>
        </p:nvPicPr>
        <p:blipFill rotWithShape="1">
          <a:blip r:embed="rId4"/>
          <a:srcRect b="45709"/>
          <a:stretch/>
        </p:blipFill>
        <p:spPr>
          <a:xfrm>
            <a:off x="12007244" y="3182105"/>
            <a:ext cx="6040265" cy="1217094"/>
          </a:xfrm>
          <a:prstGeom prst="rect">
            <a:avLst/>
          </a:prstGeom>
          <a:ln w="3175">
            <a:solidFill>
              <a:schemeClr val="tx1"/>
            </a:solidFill>
          </a:ln>
        </p:spPr>
      </p:pic>
      <p:sp>
        <p:nvSpPr>
          <p:cNvPr id="28" name="Graphic 12" descr="Badge Question Mark with solid fill">
            <a:extLst>
              <a:ext uri="{FF2B5EF4-FFF2-40B4-BE49-F238E27FC236}">
                <a16:creationId xmlns:a16="http://schemas.microsoft.com/office/drawing/2014/main" id="{196BCD24-EC66-4B0A-8F98-C4F79B40AC58}"/>
              </a:ext>
            </a:extLst>
          </p:cNvPr>
          <p:cNvSpPr/>
          <p:nvPr/>
        </p:nvSpPr>
        <p:spPr>
          <a:xfrm>
            <a:off x="8303530" y="3161140"/>
            <a:ext cx="1507331" cy="1507331"/>
          </a:xfrm>
          <a:custGeom>
            <a:avLst/>
            <a:gdLst>
              <a:gd name="connsiteX0" fmla="*/ 502457 w 1004887"/>
              <a:gd name="connsiteY0" fmla="*/ 0 h 1004887"/>
              <a:gd name="connsiteX1" fmla="*/ 0 w 1004887"/>
              <a:gd name="connsiteY1" fmla="*/ 502431 h 1004887"/>
              <a:gd name="connsiteX2" fmla="*/ 502431 w 1004887"/>
              <a:gd name="connsiteY2" fmla="*/ 1004888 h 1004887"/>
              <a:gd name="connsiteX3" fmla="*/ 1004888 w 1004887"/>
              <a:gd name="connsiteY3" fmla="*/ 502457 h 1004887"/>
              <a:gd name="connsiteX4" fmla="*/ 1004888 w 1004887"/>
              <a:gd name="connsiteY4" fmla="*/ 502404 h 1004887"/>
              <a:gd name="connsiteX5" fmla="*/ 502880 w 1004887"/>
              <a:gd name="connsiteY5" fmla="*/ 0 h 1004887"/>
              <a:gd name="connsiteX6" fmla="*/ 502457 w 1004887"/>
              <a:gd name="connsiteY6" fmla="*/ 0 h 1004887"/>
              <a:gd name="connsiteX7" fmla="*/ 554448 w 1004887"/>
              <a:gd name="connsiteY7" fmla="*/ 773589 h 1004887"/>
              <a:gd name="connsiteX8" fmla="*/ 525343 w 1004887"/>
              <a:gd name="connsiteY8" fmla="*/ 802693 h 1004887"/>
              <a:gd name="connsiteX9" fmla="*/ 504058 w 1004887"/>
              <a:gd name="connsiteY9" fmla="*/ 806979 h 1004887"/>
              <a:gd name="connsiteX10" fmla="*/ 465098 w 1004887"/>
              <a:gd name="connsiteY10" fmla="*/ 790932 h 1004887"/>
              <a:gd name="connsiteX11" fmla="*/ 453337 w 1004887"/>
              <a:gd name="connsiteY11" fmla="*/ 773536 h 1004887"/>
              <a:gd name="connsiteX12" fmla="*/ 449038 w 1004887"/>
              <a:gd name="connsiteY12" fmla="*/ 752224 h 1004887"/>
              <a:gd name="connsiteX13" fmla="*/ 465098 w 1004887"/>
              <a:gd name="connsiteY13" fmla="*/ 713251 h 1004887"/>
              <a:gd name="connsiteX14" fmla="*/ 542664 w 1004887"/>
              <a:gd name="connsiteY14" fmla="*/ 713149 h 1004887"/>
              <a:gd name="connsiteX15" fmla="*/ 542766 w 1004887"/>
              <a:gd name="connsiteY15" fmla="*/ 713251 h 1004887"/>
              <a:gd name="connsiteX16" fmla="*/ 542766 w 1004887"/>
              <a:gd name="connsiteY16" fmla="*/ 713251 h 1004887"/>
              <a:gd name="connsiteX17" fmla="*/ 554527 w 1004887"/>
              <a:gd name="connsiteY17" fmla="*/ 730806 h 1004887"/>
              <a:gd name="connsiteX18" fmla="*/ 558827 w 1004887"/>
              <a:gd name="connsiteY18" fmla="*/ 752224 h 1004887"/>
              <a:gd name="connsiteX19" fmla="*/ 554448 w 1004887"/>
              <a:gd name="connsiteY19" fmla="*/ 773562 h 1004887"/>
              <a:gd name="connsiteX20" fmla="*/ 601160 w 1004887"/>
              <a:gd name="connsiteY20" fmla="*/ 541285 h 1004887"/>
              <a:gd name="connsiteX21" fmla="*/ 542145 w 1004887"/>
              <a:gd name="connsiteY21" fmla="*/ 644181 h 1004887"/>
              <a:gd name="connsiteX22" fmla="*/ 462769 w 1004887"/>
              <a:gd name="connsiteY22" fmla="*/ 644181 h 1004887"/>
              <a:gd name="connsiteX23" fmla="*/ 558893 w 1004887"/>
              <a:gd name="connsiteY23" fmla="*/ 474094 h 1004887"/>
              <a:gd name="connsiteX24" fmla="*/ 592478 w 1004887"/>
              <a:gd name="connsiteY24" fmla="*/ 327664 h 1004887"/>
              <a:gd name="connsiteX25" fmla="*/ 446048 w 1004887"/>
              <a:gd name="connsiteY25" fmla="*/ 294079 h 1004887"/>
              <a:gd name="connsiteX26" fmla="*/ 396240 w 1004887"/>
              <a:gd name="connsiteY26" fmla="*/ 384135 h 1004887"/>
              <a:gd name="connsiteX27" fmla="*/ 316865 w 1004887"/>
              <a:gd name="connsiteY27" fmla="*/ 384135 h 1004887"/>
              <a:gd name="connsiteX28" fmla="*/ 502400 w 1004887"/>
              <a:gd name="connsiteY28" fmla="*/ 198460 h 1004887"/>
              <a:gd name="connsiteX29" fmla="*/ 688075 w 1004887"/>
              <a:gd name="connsiteY29" fmla="*/ 383995 h 1004887"/>
              <a:gd name="connsiteX30" fmla="*/ 601160 w 1004887"/>
              <a:gd name="connsiteY30" fmla="*/ 541258 h 100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4887" h="1004887">
                <a:moveTo>
                  <a:pt x="502457" y="0"/>
                </a:moveTo>
                <a:cubicBezTo>
                  <a:pt x="224965" y="-7"/>
                  <a:pt x="7" y="224938"/>
                  <a:pt x="0" y="502431"/>
                </a:cubicBezTo>
                <a:cubicBezTo>
                  <a:pt x="-7" y="779923"/>
                  <a:pt x="224938" y="1004880"/>
                  <a:pt x="502431" y="1004888"/>
                </a:cubicBezTo>
                <a:cubicBezTo>
                  <a:pt x="779923" y="1004894"/>
                  <a:pt x="1004881" y="779949"/>
                  <a:pt x="1004888" y="502457"/>
                </a:cubicBezTo>
                <a:cubicBezTo>
                  <a:pt x="1004888" y="502440"/>
                  <a:pt x="1004888" y="502421"/>
                  <a:pt x="1004888" y="502404"/>
                </a:cubicBezTo>
                <a:cubicBezTo>
                  <a:pt x="1004997" y="225044"/>
                  <a:pt x="780240" y="110"/>
                  <a:pt x="502880" y="0"/>
                </a:cubicBezTo>
                <a:cubicBezTo>
                  <a:pt x="502739" y="0"/>
                  <a:pt x="502599" y="0"/>
                  <a:pt x="502457" y="0"/>
                </a:cubicBezTo>
                <a:close/>
                <a:moveTo>
                  <a:pt x="554448" y="773589"/>
                </a:moveTo>
                <a:cubicBezTo>
                  <a:pt x="548852" y="786672"/>
                  <a:pt x="538427" y="797097"/>
                  <a:pt x="525343" y="802693"/>
                </a:cubicBezTo>
                <a:cubicBezTo>
                  <a:pt x="518614" y="805556"/>
                  <a:pt x="511371" y="807015"/>
                  <a:pt x="504058" y="806979"/>
                </a:cubicBezTo>
                <a:cubicBezTo>
                  <a:pt x="489457" y="807007"/>
                  <a:pt x="475443" y="801235"/>
                  <a:pt x="465098" y="790932"/>
                </a:cubicBezTo>
                <a:cubicBezTo>
                  <a:pt x="460108" y="785933"/>
                  <a:pt x="456117" y="780030"/>
                  <a:pt x="453337" y="773536"/>
                </a:cubicBezTo>
                <a:cubicBezTo>
                  <a:pt x="450460" y="766801"/>
                  <a:pt x="448997" y="759547"/>
                  <a:pt x="449038" y="752224"/>
                </a:cubicBezTo>
                <a:cubicBezTo>
                  <a:pt x="449002" y="737615"/>
                  <a:pt x="454780" y="723593"/>
                  <a:pt x="465098" y="713251"/>
                </a:cubicBezTo>
                <a:cubicBezTo>
                  <a:pt x="486489" y="691804"/>
                  <a:pt x="521217" y="691757"/>
                  <a:pt x="542664" y="713149"/>
                </a:cubicBezTo>
                <a:cubicBezTo>
                  <a:pt x="542699" y="713183"/>
                  <a:pt x="542732" y="713216"/>
                  <a:pt x="542766" y="713251"/>
                </a:cubicBezTo>
                <a:lnTo>
                  <a:pt x="542766" y="713251"/>
                </a:lnTo>
                <a:cubicBezTo>
                  <a:pt x="547784" y="718287"/>
                  <a:pt x="551778" y="724249"/>
                  <a:pt x="554527" y="730806"/>
                </a:cubicBezTo>
                <a:cubicBezTo>
                  <a:pt x="557392" y="737582"/>
                  <a:pt x="558856" y="744867"/>
                  <a:pt x="558827" y="752224"/>
                </a:cubicBezTo>
                <a:cubicBezTo>
                  <a:pt x="558844" y="759562"/>
                  <a:pt x="557353" y="766825"/>
                  <a:pt x="554448" y="773562"/>
                </a:cubicBezTo>
                <a:close/>
                <a:moveTo>
                  <a:pt x="601160" y="541285"/>
                </a:moveTo>
                <a:cubicBezTo>
                  <a:pt x="565023" y="563076"/>
                  <a:pt x="542705" y="601987"/>
                  <a:pt x="542145" y="644181"/>
                </a:cubicBezTo>
                <a:lnTo>
                  <a:pt x="462769" y="644181"/>
                </a:lnTo>
                <a:cubicBezTo>
                  <a:pt x="463242" y="574678"/>
                  <a:pt x="499594" y="510352"/>
                  <a:pt x="558893" y="474094"/>
                </a:cubicBezTo>
                <a:cubicBezTo>
                  <a:pt x="608603" y="442932"/>
                  <a:pt x="623639" y="377374"/>
                  <a:pt x="592478" y="327664"/>
                </a:cubicBezTo>
                <a:cubicBezTo>
                  <a:pt x="561316" y="277954"/>
                  <a:pt x="495758" y="262918"/>
                  <a:pt x="446048" y="294079"/>
                </a:cubicBezTo>
                <a:cubicBezTo>
                  <a:pt x="415043" y="313515"/>
                  <a:pt x="396223" y="347541"/>
                  <a:pt x="396240" y="384135"/>
                </a:cubicBezTo>
                <a:lnTo>
                  <a:pt x="316865" y="384135"/>
                </a:lnTo>
                <a:cubicBezTo>
                  <a:pt x="316827" y="281628"/>
                  <a:pt x="399893" y="198498"/>
                  <a:pt x="502400" y="198460"/>
                </a:cubicBezTo>
                <a:cubicBezTo>
                  <a:pt x="604906" y="198422"/>
                  <a:pt x="688037" y="281488"/>
                  <a:pt x="688075" y="383995"/>
                </a:cubicBezTo>
                <a:cubicBezTo>
                  <a:pt x="688099" y="447881"/>
                  <a:pt x="655266" y="507288"/>
                  <a:pt x="601160" y="541258"/>
                </a:cubicBezTo>
                <a:close/>
              </a:path>
            </a:pathLst>
          </a:custGeom>
          <a:solidFill>
            <a:srgbClr val="000000"/>
          </a:solidFill>
          <a:ln w="13196" cap="flat">
            <a:noFill/>
            <a:prstDash val="solid"/>
            <a:miter/>
          </a:ln>
        </p:spPr>
        <p:txBody>
          <a:bodyPr rtlCol="0" anchor="ctr"/>
          <a:lstStyle/>
          <a:p>
            <a:endParaRPr lang="nl-BE" sz="2700"/>
          </a:p>
        </p:txBody>
      </p:sp>
      <p:pic>
        <p:nvPicPr>
          <p:cNvPr id="7" name="Picture 6">
            <a:extLst>
              <a:ext uri="{FF2B5EF4-FFF2-40B4-BE49-F238E27FC236}">
                <a16:creationId xmlns:a16="http://schemas.microsoft.com/office/drawing/2014/main" id="{ACE8A896-F26C-6526-3E76-846C2051220B}"/>
              </a:ext>
            </a:extLst>
          </p:cNvPr>
          <p:cNvPicPr>
            <a:picLocks noChangeAspect="1"/>
          </p:cNvPicPr>
          <p:nvPr/>
        </p:nvPicPr>
        <p:blipFill>
          <a:blip r:embed="rId5"/>
          <a:stretch>
            <a:fillRect/>
          </a:stretch>
        </p:blipFill>
        <p:spPr>
          <a:xfrm>
            <a:off x="668296" y="4986440"/>
            <a:ext cx="7433078" cy="313669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CD92E0A2-9CF5-8AFE-42C0-9344EF4787FD}"/>
              </a:ext>
            </a:extLst>
          </p:cNvPr>
          <p:cNvPicPr>
            <a:picLocks noChangeAspect="1"/>
          </p:cNvPicPr>
          <p:nvPr/>
        </p:nvPicPr>
        <p:blipFill>
          <a:blip r:embed="rId6"/>
          <a:stretch>
            <a:fillRect/>
          </a:stretch>
        </p:blipFill>
        <p:spPr>
          <a:xfrm>
            <a:off x="10078104" y="4574560"/>
            <a:ext cx="7665243" cy="2626487"/>
          </a:xfrm>
          <a:prstGeom prst="rect">
            <a:avLst/>
          </a:prstGeom>
          <a:ln w="3175">
            <a:solidFill>
              <a:schemeClr val="tx1"/>
            </a:solidFill>
          </a:ln>
        </p:spPr>
      </p:pic>
      <p:pic>
        <p:nvPicPr>
          <p:cNvPr id="2" name="Picture 2">
            <a:extLst>
              <a:ext uri="{FF2B5EF4-FFF2-40B4-BE49-F238E27FC236}">
                <a16:creationId xmlns:a16="http://schemas.microsoft.com/office/drawing/2014/main" id="{561FB2EA-A234-D328-C578-8EF36E1ABA03}"/>
              </a:ext>
            </a:extLst>
          </p:cNvPr>
          <p:cNvPicPr>
            <a:picLocks noChangeAspect="1"/>
          </p:cNvPicPr>
          <p:nvPr/>
        </p:nvPicPr>
        <p:blipFill>
          <a:blip r:embed="rId7"/>
          <a:stretch>
            <a:fillRect/>
          </a:stretch>
        </p:blipFill>
        <p:spPr>
          <a:xfrm>
            <a:off x="1114571" y="7346762"/>
            <a:ext cx="6209088" cy="243695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Afbeelding 7">
            <a:extLst>
              <a:ext uri="{FF2B5EF4-FFF2-40B4-BE49-F238E27FC236}">
                <a16:creationId xmlns:a16="http://schemas.microsoft.com/office/drawing/2014/main" id="{87B1AC1E-3D99-663D-3D7C-A31C79969F45}"/>
              </a:ext>
            </a:extLst>
          </p:cNvPr>
          <p:cNvPicPr>
            <a:picLocks noChangeAspect="1"/>
          </p:cNvPicPr>
          <p:nvPr/>
        </p:nvPicPr>
        <p:blipFill>
          <a:blip r:embed="rId8"/>
          <a:stretch>
            <a:fillRect/>
          </a:stretch>
        </p:blipFill>
        <p:spPr>
          <a:xfrm>
            <a:off x="5215095" y="93538"/>
            <a:ext cx="4904751" cy="2749634"/>
          </a:xfrm>
          <a:prstGeom prst="rect">
            <a:avLst/>
          </a:prstGeom>
          <a:ln>
            <a:solidFill>
              <a:schemeClr val="tx1"/>
            </a:solidFill>
          </a:ln>
        </p:spPr>
      </p:pic>
      <p:pic>
        <p:nvPicPr>
          <p:cNvPr id="10" name="Afbeelding 9">
            <a:extLst>
              <a:ext uri="{FF2B5EF4-FFF2-40B4-BE49-F238E27FC236}">
                <a16:creationId xmlns:a16="http://schemas.microsoft.com/office/drawing/2014/main" id="{04AAE069-46C2-2D4A-BD34-2EB7EDEBE08C}"/>
              </a:ext>
            </a:extLst>
          </p:cNvPr>
          <p:cNvPicPr>
            <a:picLocks noChangeAspect="1"/>
          </p:cNvPicPr>
          <p:nvPr/>
        </p:nvPicPr>
        <p:blipFill>
          <a:blip r:embed="rId9"/>
          <a:stretch>
            <a:fillRect/>
          </a:stretch>
        </p:blipFill>
        <p:spPr>
          <a:xfrm>
            <a:off x="7507280" y="6364841"/>
            <a:ext cx="5358702" cy="3735566"/>
          </a:xfrm>
          <a:prstGeom prst="rect">
            <a:avLst/>
          </a:prstGeom>
          <a:ln>
            <a:solidFill>
              <a:schemeClr val="tx1"/>
            </a:solidFill>
          </a:ln>
        </p:spPr>
      </p:pic>
      <p:pic>
        <p:nvPicPr>
          <p:cNvPr id="12" name="Afbeelding 11">
            <a:extLst>
              <a:ext uri="{FF2B5EF4-FFF2-40B4-BE49-F238E27FC236}">
                <a16:creationId xmlns:a16="http://schemas.microsoft.com/office/drawing/2014/main" id="{1A0B3DDF-B269-3F14-E100-47895F017821}"/>
              </a:ext>
            </a:extLst>
          </p:cNvPr>
          <p:cNvPicPr>
            <a:picLocks noChangeAspect="1"/>
          </p:cNvPicPr>
          <p:nvPr/>
        </p:nvPicPr>
        <p:blipFill>
          <a:blip r:embed="rId10"/>
          <a:stretch>
            <a:fillRect/>
          </a:stretch>
        </p:blipFill>
        <p:spPr>
          <a:xfrm>
            <a:off x="13089687" y="6867329"/>
            <a:ext cx="5075580" cy="3395817"/>
          </a:xfrm>
          <a:prstGeom prst="rect">
            <a:avLst/>
          </a:prstGeom>
          <a:ln>
            <a:solidFill>
              <a:schemeClr val="tx1"/>
            </a:solidFill>
          </a:ln>
        </p:spPr>
      </p:pic>
      <p:pic>
        <p:nvPicPr>
          <p:cNvPr id="13" name="Picture 12">
            <a:extLst>
              <a:ext uri="{FF2B5EF4-FFF2-40B4-BE49-F238E27FC236}">
                <a16:creationId xmlns:a16="http://schemas.microsoft.com/office/drawing/2014/main" id="{B9427FB8-EC8B-6C1D-B6AE-4B3970107F1D}"/>
              </a:ext>
            </a:extLst>
          </p:cNvPr>
          <p:cNvPicPr>
            <a:picLocks noChangeAspect="1"/>
          </p:cNvPicPr>
          <p:nvPr/>
        </p:nvPicPr>
        <p:blipFill>
          <a:blip r:embed="rId11"/>
          <a:stretch>
            <a:fillRect/>
          </a:stretch>
        </p:blipFill>
        <p:spPr>
          <a:xfrm>
            <a:off x="219822" y="1750541"/>
            <a:ext cx="6209088" cy="3126407"/>
          </a:xfrm>
          <a:prstGeom prst="rect">
            <a:avLst/>
          </a:prstGeom>
          <a:ln w="3175">
            <a:solidFill>
              <a:schemeClr val="tx1"/>
            </a:solidFill>
          </a:ln>
        </p:spPr>
      </p:pic>
    </p:spTree>
    <p:extLst>
      <p:ext uri="{BB962C8B-B14F-4D97-AF65-F5344CB8AC3E}">
        <p14:creationId xmlns:p14="http://schemas.microsoft.com/office/powerpoint/2010/main" val="68454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9995B4-4302-4062-9E7A-AE680D1810C5}"/>
              </a:ext>
            </a:extLst>
          </p:cNvPr>
          <p:cNvPicPr>
            <a:picLocks noChangeAspect="1"/>
          </p:cNvPicPr>
          <p:nvPr/>
        </p:nvPicPr>
        <p:blipFill>
          <a:blip r:embed="rId2"/>
          <a:stretch>
            <a:fillRect/>
          </a:stretch>
        </p:blipFill>
        <p:spPr>
          <a:xfrm>
            <a:off x="11125751" y="2151266"/>
            <a:ext cx="6869823" cy="5954619"/>
          </a:xfrm>
          <a:prstGeom prst="rect">
            <a:avLst/>
          </a:prstGeom>
        </p:spPr>
      </p:pic>
      <p:sp>
        <p:nvSpPr>
          <p:cNvPr id="3" name="Text Placeholder 2">
            <a:extLst>
              <a:ext uri="{FF2B5EF4-FFF2-40B4-BE49-F238E27FC236}">
                <a16:creationId xmlns:a16="http://schemas.microsoft.com/office/drawing/2014/main" id="{9064D331-445D-4E37-BC94-0CF9DF1F82C1}"/>
              </a:ext>
            </a:extLst>
          </p:cNvPr>
          <p:cNvSpPr>
            <a:spLocks noGrp="1"/>
          </p:cNvSpPr>
          <p:nvPr>
            <p:ph type="body" sz="quarter" idx="17"/>
          </p:nvPr>
        </p:nvSpPr>
        <p:spPr/>
        <p:txBody>
          <a:bodyPr/>
          <a:lstStyle/>
          <a:p>
            <a:r>
              <a:rPr lang="en-US" sz="3200" dirty="0" err="1">
                <a:latin typeface="Century Gothic" panose="020B0502020202020204" pitchFamily="34" charset="0"/>
              </a:rPr>
              <a:t>Bediening</a:t>
            </a:r>
            <a:r>
              <a:rPr lang="en-US" sz="3200" dirty="0">
                <a:latin typeface="Century Gothic" panose="020B0502020202020204" pitchFamily="34" charset="0"/>
              </a:rPr>
              <a:t> van de </a:t>
            </a:r>
            <a:r>
              <a:rPr lang="en-US" sz="3200" dirty="0" err="1">
                <a:latin typeface="Century Gothic" panose="020B0502020202020204" pitchFamily="34" charset="0"/>
              </a:rPr>
              <a:t>digitale</a:t>
            </a:r>
            <a:r>
              <a:rPr lang="en-US" sz="3200" dirty="0">
                <a:latin typeface="Century Gothic" panose="020B0502020202020204" pitchFamily="34" charset="0"/>
              </a:rPr>
              <a:t> meter</a:t>
            </a:r>
          </a:p>
          <a:p>
            <a:r>
              <a:rPr lang="en-US" sz="2400" dirty="0">
                <a:latin typeface="Century Gothic" panose="020B0502020202020204" pitchFamily="34" charset="0"/>
              </a:rPr>
              <a:t>A-knop =&gt; </a:t>
            </a:r>
            <a:r>
              <a:rPr lang="en-US" sz="2400" dirty="0" err="1">
                <a:latin typeface="Century Gothic" panose="020B0502020202020204" pitchFamily="34" charset="0"/>
              </a:rPr>
              <a:t>navigatieknop</a:t>
            </a:r>
            <a:r>
              <a:rPr lang="en-US" sz="2400" dirty="0">
                <a:latin typeface="Century Gothic" panose="020B0502020202020204" pitchFamily="34" charset="0"/>
              </a:rPr>
              <a:t>, </a:t>
            </a:r>
            <a:r>
              <a:rPr lang="en-US" sz="2400" dirty="0" err="1">
                <a:latin typeface="Century Gothic" panose="020B0502020202020204" pitchFamily="34" charset="0"/>
              </a:rPr>
              <a:t>bruikbaar</a:t>
            </a:r>
            <a:r>
              <a:rPr lang="en-US" sz="2400" dirty="0">
                <a:latin typeface="Century Gothic" panose="020B0502020202020204" pitchFamily="34" charset="0"/>
              </a:rPr>
              <a:t> </a:t>
            </a:r>
            <a:r>
              <a:rPr lang="en-US" sz="2400" dirty="0" err="1">
                <a:latin typeface="Century Gothic" panose="020B0502020202020204" pitchFamily="34" charset="0"/>
              </a:rPr>
              <a:t>voor</a:t>
            </a:r>
            <a:r>
              <a:rPr lang="en-US" sz="2400" dirty="0">
                <a:latin typeface="Century Gothic" panose="020B0502020202020204" pitchFamily="34" charset="0"/>
              </a:rPr>
              <a:t> de </a:t>
            </a:r>
            <a:r>
              <a:rPr lang="en-US" sz="2400" dirty="0" err="1">
                <a:latin typeface="Century Gothic" panose="020B0502020202020204" pitchFamily="34" charset="0"/>
              </a:rPr>
              <a:t>eindgebruiker</a:t>
            </a:r>
            <a:endParaRPr lang="en-US" sz="2400" dirty="0">
              <a:latin typeface="Century Gothic" panose="020B0502020202020204" pitchFamily="34" charset="0"/>
            </a:endParaRPr>
          </a:p>
          <a:p>
            <a:pPr marL="1054350" lvl="1" indent="-514350">
              <a:buFont typeface="Arial" panose="020B0604020202020204" pitchFamily="34" charset="0"/>
              <a:buChar char="•"/>
            </a:pPr>
            <a:r>
              <a:rPr lang="en-US" sz="2400" dirty="0" err="1">
                <a:latin typeface="Century Gothic" panose="020B0502020202020204" pitchFamily="34" charset="0"/>
              </a:rPr>
              <a:t>Navigatie</a:t>
            </a:r>
            <a:endParaRPr lang="en-US" sz="2400" dirty="0">
              <a:latin typeface="Century Gothic" panose="020B0502020202020204" pitchFamily="34" charset="0"/>
            </a:endParaRPr>
          </a:p>
          <a:p>
            <a:pPr marL="1054350" lvl="1" indent="-514350">
              <a:buFont typeface="Arial" panose="020B0604020202020204" pitchFamily="34" charset="0"/>
              <a:buChar char="•"/>
            </a:pPr>
            <a:r>
              <a:rPr lang="en-US" sz="2400" dirty="0">
                <a:latin typeface="Century Gothic" panose="020B0502020202020204" pitchFamily="34" charset="0"/>
              </a:rPr>
              <a:t>Submenu </a:t>
            </a:r>
            <a:r>
              <a:rPr lang="en-US" sz="2400" dirty="0" err="1">
                <a:latin typeface="Century Gothic" panose="020B0502020202020204" pitchFamily="34" charset="0"/>
              </a:rPr>
              <a:t>openen</a:t>
            </a:r>
            <a:endParaRPr lang="en-US" sz="2400" dirty="0">
              <a:latin typeface="Century Gothic" panose="020B0502020202020204" pitchFamily="34" charset="0"/>
            </a:endParaRPr>
          </a:p>
          <a:p>
            <a:pPr marL="1054350" lvl="1" indent="-514350">
              <a:buFont typeface="Arial" panose="020B0604020202020204" pitchFamily="34" charset="0"/>
              <a:buChar char="•"/>
            </a:pPr>
            <a:r>
              <a:rPr lang="en-US" sz="2400" dirty="0" err="1">
                <a:latin typeface="Century Gothic" panose="020B0502020202020204" pitchFamily="34" charset="0"/>
              </a:rPr>
              <a:t>Optie</a:t>
            </a:r>
            <a:r>
              <a:rPr lang="en-US" sz="2400" dirty="0">
                <a:latin typeface="Century Gothic" panose="020B0502020202020204" pitchFamily="34" charset="0"/>
              </a:rPr>
              <a:t> </a:t>
            </a:r>
            <a:r>
              <a:rPr lang="en-US" sz="2400" dirty="0" err="1">
                <a:latin typeface="Century Gothic" panose="020B0502020202020204" pitchFamily="34" charset="0"/>
              </a:rPr>
              <a:t>activeren</a:t>
            </a:r>
            <a:endParaRPr lang="en-US" sz="2400" dirty="0">
              <a:latin typeface="Century Gothic" panose="020B0502020202020204" pitchFamily="34" charset="0"/>
            </a:endParaRPr>
          </a:p>
          <a:p>
            <a:r>
              <a:rPr lang="en-US" sz="2400" dirty="0">
                <a:latin typeface="Century Gothic" panose="020B0502020202020204" pitchFamily="34" charset="0"/>
              </a:rPr>
              <a:t>B-knop =&gt; </a:t>
            </a:r>
            <a:r>
              <a:rPr lang="en-US" sz="2400" dirty="0" err="1">
                <a:latin typeface="Century Gothic" panose="020B0502020202020204" pitchFamily="34" charset="0"/>
              </a:rPr>
              <a:t>configuratieknop</a:t>
            </a:r>
            <a:r>
              <a:rPr lang="en-US" sz="2400" dirty="0">
                <a:latin typeface="Century Gothic" panose="020B0502020202020204" pitchFamily="34" charset="0"/>
              </a:rPr>
              <a:t> </a:t>
            </a:r>
          </a:p>
          <a:p>
            <a:pPr marL="1054350" lvl="1" indent="-514350">
              <a:buFont typeface="Arial" panose="020B0604020202020204" pitchFamily="34" charset="0"/>
              <a:buChar char="•"/>
            </a:pPr>
            <a:r>
              <a:rPr lang="en-US" sz="2400" dirty="0">
                <a:latin typeface="Century Gothic" panose="020B0502020202020204" pitchFamily="34" charset="0"/>
              </a:rPr>
              <a:t>Service menu  </a:t>
            </a:r>
            <a:r>
              <a:rPr lang="en-US" sz="2400" dirty="0" err="1">
                <a:latin typeface="Century Gothic" panose="020B0502020202020204" pitchFamily="34" charset="0"/>
              </a:rPr>
              <a:t>openen</a:t>
            </a:r>
            <a:r>
              <a:rPr lang="en-US" sz="2400" dirty="0">
                <a:latin typeface="Century Gothic" panose="020B0502020202020204" pitchFamily="34" charset="0"/>
              </a:rPr>
              <a:t>/</a:t>
            </a:r>
            <a:r>
              <a:rPr lang="en-US" sz="2400" dirty="0" err="1">
                <a:latin typeface="Century Gothic" panose="020B0502020202020204" pitchFamily="34" charset="0"/>
              </a:rPr>
              <a:t>sluiten</a:t>
            </a:r>
            <a:endParaRPr lang="en-US" sz="2400" dirty="0">
              <a:latin typeface="Century Gothic" panose="020B0502020202020204" pitchFamily="34" charset="0"/>
            </a:endParaRPr>
          </a:p>
          <a:p>
            <a:pPr marL="1054350" lvl="1" indent="-514350">
              <a:buFont typeface="Arial" panose="020B0604020202020204" pitchFamily="34" charset="0"/>
              <a:buChar char="•"/>
            </a:pPr>
            <a:r>
              <a:rPr lang="en-US" sz="2400" dirty="0">
                <a:latin typeface="Century Gothic" panose="020B0502020202020204" pitchFamily="34" charset="0"/>
              </a:rPr>
              <a:t>Submenu </a:t>
            </a:r>
            <a:r>
              <a:rPr lang="en-US" sz="2400" dirty="0" err="1">
                <a:latin typeface="Century Gothic" panose="020B0502020202020204" pitchFamily="34" charset="0"/>
              </a:rPr>
              <a:t>verlaten</a:t>
            </a:r>
            <a:endParaRPr lang="en-US" sz="2400" dirty="0">
              <a:latin typeface="Century Gothic" panose="020B0502020202020204" pitchFamily="34" charset="0"/>
            </a:endParaRPr>
          </a:p>
          <a:p>
            <a:pPr marL="1054350" lvl="1" indent="-514350">
              <a:buFont typeface="Arial" panose="020B0604020202020204" pitchFamily="34" charset="0"/>
              <a:buChar char="•"/>
            </a:pPr>
            <a:r>
              <a:rPr lang="en-US" sz="2400" dirty="0">
                <a:latin typeface="Century Gothic" panose="020B0502020202020204" pitchFamily="34" charset="0"/>
              </a:rPr>
              <a:t>Knop is </a:t>
            </a:r>
            <a:r>
              <a:rPr lang="en-US" sz="2400" dirty="0" err="1">
                <a:latin typeface="Century Gothic" panose="020B0502020202020204" pitchFamily="34" charset="0"/>
              </a:rPr>
              <a:t>verzegeld</a:t>
            </a:r>
            <a:r>
              <a:rPr lang="en-US" sz="2400" dirty="0">
                <a:latin typeface="Century Gothic" panose="020B0502020202020204" pitchFamily="34" charset="0"/>
              </a:rPr>
              <a:t> =&gt; </a:t>
            </a:r>
            <a:r>
              <a:rPr lang="en-US" sz="2400" dirty="0" err="1">
                <a:latin typeface="Century Gothic" panose="020B0502020202020204" pitchFamily="34" charset="0"/>
              </a:rPr>
              <a:t>niet</a:t>
            </a:r>
            <a:r>
              <a:rPr lang="en-US" sz="2400" dirty="0">
                <a:latin typeface="Century Gothic" panose="020B0502020202020204" pitchFamily="34" charset="0"/>
              </a:rPr>
              <a:t> </a:t>
            </a:r>
            <a:r>
              <a:rPr lang="en-US" sz="2400" dirty="0" err="1">
                <a:latin typeface="Century Gothic" panose="020B0502020202020204" pitchFamily="34" charset="0"/>
              </a:rPr>
              <a:t>toegangelijk</a:t>
            </a:r>
            <a:r>
              <a:rPr lang="en-US" sz="2400" dirty="0">
                <a:latin typeface="Century Gothic" panose="020B0502020202020204" pitchFamily="34" charset="0"/>
              </a:rPr>
              <a:t> </a:t>
            </a:r>
            <a:r>
              <a:rPr lang="en-US" sz="2400" dirty="0" err="1">
                <a:latin typeface="Century Gothic" panose="020B0502020202020204" pitchFamily="34" charset="0"/>
              </a:rPr>
              <a:t>voor</a:t>
            </a:r>
            <a:r>
              <a:rPr lang="en-US" sz="2400" dirty="0">
                <a:latin typeface="Century Gothic" panose="020B0502020202020204" pitchFamily="34" charset="0"/>
              </a:rPr>
              <a:t> </a:t>
            </a:r>
            <a:r>
              <a:rPr lang="en-US" sz="2400" dirty="0" err="1">
                <a:latin typeface="Century Gothic" panose="020B0502020202020204" pitchFamily="34" charset="0"/>
              </a:rPr>
              <a:t>eindgebruiker</a:t>
            </a:r>
            <a:endParaRPr lang="en-US" sz="2400" dirty="0">
              <a:latin typeface="Century Gothic" panose="020B0502020202020204" pitchFamily="34" charset="0"/>
            </a:endParaRPr>
          </a:p>
          <a:p>
            <a:endParaRPr lang="nl-BE" sz="2400" dirty="0">
              <a:latin typeface="Century Gothic" panose="020B0502020202020204" pitchFamily="34" charset="0"/>
            </a:endParaRPr>
          </a:p>
          <a:p>
            <a:r>
              <a:rPr lang="nl-BE" sz="2400" dirty="0">
                <a:latin typeface="Century Gothic" panose="020B0502020202020204" pitchFamily="34" charset="0"/>
              </a:rPr>
              <a:t>Langdurig drukken =&gt; 2 tot 5 seconden</a:t>
            </a:r>
          </a:p>
          <a:p>
            <a:r>
              <a:rPr lang="nl-BE" sz="2400" dirty="0">
                <a:latin typeface="Century Gothic" panose="020B0502020202020204" pitchFamily="34" charset="0"/>
              </a:rPr>
              <a:t>Kortstondig drukken =&gt; &lt; 2 seconden</a:t>
            </a:r>
          </a:p>
        </p:txBody>
      </p:sp>
      <p:sp>
        <p:nvSpPr>
          <p:cNvPr id="5" name="Title 4">
            <a:extLst>
              <a:ext uri="{FF2B5EF4-FFF2-40B4-BE49-F238E27FC236}">
                <a16:creationId xmlns:a16="http://schemas.microsoft.com/office/drawing/2014/main" id="{D25ACCC1-D760-44BF-806D-449D3DBF9BBF}"/>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4" name="Slide Number Placeholder 3">
            <a:extLst>
              <a:ext uri="{FF2B5EF4-FFF2-40B4-BE49-F238E27FC236}">
                <a16:creationId xmlns:a16="http://schemas.microsoft.com/office/drawing/2014/main" id="{33213F95-0013-4646-992F-E23B5E2286DB}"/>
              </a:ext>
            </a:extLst>
          </p:cNvPr>
          <p:cNvSpPr>
            <a:spLocks noGrp="1"/>
          </p:cNvSpPr>
          <p:nvPr>
            <p:ph type="sldNum" sz="quarter" idx="4"/>
          </p:nvPr>
        </p:nvSpPr>
        <p:spPr/>
        <p:txBody>
          <a:bodyPr/>
          <a:lstStyle/>
          <a:p>
            <a:fld id="{C0F550FA-FCCC-4A7D-8E1A-87BCAA2E5874}" type="slidenum">
              <a:rPr lang="en-GB" smtClean="0"/>
              <a:pPr/>
              <a:t>20</a:t>
            </a:fld>
            <a:endParaRPr lang="en-GB" dirty="0"/>
          </a:p>
        </p:txBody>
      </p:sp>
      <p:sp>
        <p:nvSpPr>
          <p:cNvPr id="8" name="Tijdelijke aanduiding voor datum 3">
            <a:extLst>
              <a:ext uri="{FF2B5EF4-FFF2-40B4-BE49-F238E27FC236}">
                <a16:creationId xmlns:a16="http://schemas.microsoft.com/office/drawing/2014/main" id="{0724BD37-CB3D-1CF2-B7D6-660ACBBDA418}"/>
              </a:ext>
            </a:extLst>
          </p:cNvPr>
          <p:cNvSpPr>
            <a:spLocks noGrp="1"/>
          </p:cNvSpPr>
          <p:nvPr>
            <p:ph type="dt" sz="half" idx="2"/>
          </p:nvPr>
        </p:nvSpPr>
        <p:spPr>
          <a:xfrm>
            <a:off x="1057275" y="9306717"/>
            <a:ext cx="4114800" cy="547688"/>
          </a:xfrm>
        </p:spPr>
        <p:txBody>
          <a:bodyPr/>
          <a:lstStyle/>
          <a:p>
            <a:r>
              <a:rPr lang="nl-BE"/>
              <a:t>Pijler Project</a:t>
            </a:r>
          </a:p>
        </p:txBody>
      </p:sp>
    </p:spTree>
    <p:extLst>
      <p:ext uri="{BB962C8B-B14F-4D97-AF65-F5344CB8AC3E}">
        <p14:creationId xmlns:p14="http://schemas.microsoft.com/office/powerpoint/2010/main" val="3100986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5C6D0B-D0DD-444A-8982-AB102CC58A71}"/>
              </a:ext>
            </a:extLst>
          </p:cNvPr>
          <p:cNvSpPr>
            <a:spLocks noGrp="1"/>
          </p:cNvSpPr>
          <p:nvPr>
            <p:ph type="body" sz="quarter" idx="17"/>
          </p:nvPr>
        </p:nvSpPr>
        <p:spPr>
          <a:xfrm>
            <a:off x="998693" y="2035277"/>
            <a:ext cx="16627068" cy="6422924"/>
          </a:xfrm>
        </p:spPr>
        <p:txBody>
          <a:bodyPr/>
          <a:lstStyle/>
          <a:p>
            <a:r>
              <a:rPr lang="en-US" dirty="0" err="1">
                <a:latin typeface="Century Gothic" panose="020B0502020202020204" pitchFamily="34" charset="0"/>
              </a:rPr>
              <a:t>Activeren</a:t>
            </a:r>
            <a:r>
              <a:rPr lang="en-US" dirty="0">
                <a:latin typeface="Century Gothic" panose="020B0502020202020204" pitchFamily="34" charset="0"/>
              </a:rPr>
              <a:t> van S1 </a:t>
            </a:r>
            <a:r>
              <a:rPr lang="en-US" dirty="0" err="1">
                <a:latin typeface="Century Gothic" panose="020B0502020202020204" pitchFamily="34" charset="0"/>
              </a:rPr>
              <a:t>en</a:t>
            </a:r>
            <a:r>
              <a:rPr lang="en-US" dirty="0">
                <a:latin typeface="Century Gothic" panose="020B0502020202020204" pitchFamily="34" charset="0"/>
              </a:rPr>
              <a:t> P1 </a:t>
            </a:r>
            <a:r>
              <a:rPr lang="en-US" dirty="0" err="1">
                <a:latin typeface="Century Gothic" panose="020B0502020202020204" pitchFamily="34" charset="0"/>
              </a:rPr>
              <a:t>poort</a:t>
            </a:r>
            <a:endParaRPr lang="en-US" dirty="0">
              <a:latin typeface="Century Gothic" panose="020B0502020202020204" pitchFamily="34" charset="0"/>
            </a:endParaRPr>
          </a:p>
          <a:p>
            <a:pPr marL="571500" indent="-571500">
              <a:buFont typeface="Arial" panose="020B0604020202020204" pitchFamily="34" charset="0"/>
              <a:buChar char="•"/>
            </a:pPr>
            <a:r>
              <a:rPr lang="en-US" sz="2800" dirty="0" err="1">
                <a:latin typeface="Century Gothic" panose="020B0502020202020204" pitchFamily="34" charset="0"/>
              </a:rPr>
              <a:t>Thuis</a:t>
            </a:r>
            <a:r>
              <a:rPr lang="en-US" sz="2800" dirty="0">
                <a:latin typeface="Century Gothic" panose="020B0502020202020204" pitchFamily="34" charset="0"/>
              </a:rPr>
              <a:t> -&gt; Via </a:t>
            </a:r>
            <a:r>
              <a:rPr lang="en-US" sz="2800" dirty="0" err="1">
                <a:latin typeface="Century Gothic" panose="020B0502020202020204" pitchFamily="34" charset="0"/>
              </a:rPr>
              <a:t>mijn.fluvius</a:t>
            </a:r>
            <a:r>
              <a:rPr lang="en-US" sz="2800" dirty="0">
                <a:latin typeface="Century Gothic" panose="020B0502020202020204" pitchFamily="34" charset="0"/>
              </a:rPr>
              <a:t> (</a:t>
            </a:r>
            <a:r>
              <a:rPr lang="en-US" sz="2800" dirty="0">
                <a:solidFill>
                  <a:schemeClr val="accent2"/>
                </a:solidFill>
                <a:latin typeface="Century Gothic" panose="020B0502020202020204" pitchFamily="34" charset="0"/>
              </a:rPr>
              <a:t>demo in </a:t>
            </a:r>
            <a:r>
              <a:rPr lang="en-US" sz="2800" dirty="0" err="1">
                <a:solidFill>
                  <a:schemeClr val="accent2"/>
                </a:solidFill>
                <a:latin typeface="Century Gothic" panose="020B0502020202020204" pitchFamily="34" charset="0"/>
              </a:rPr>
              <a:t>klas</a:t>
            </a:r>
            <a:r>
              <a:rPr lang="en-US" sz="2800" dirty="0">
                <a:latin typeface="Century Gothic" panose="020B0502020202020204" pitchFamily="34" charset="0"/>
              </a:rPr>
              <a:t>)</a:t>
            </a:r>
          </a:p>
          <a:p>
            <a:pPr marL="571500" indent="-571500">
              <a:buFont typeface="Arial" panose="020B0604020202020204" pitchFamily="34" charset="0"/>
              <a:buChar char="•"/>
            </a:pPr>
            <a:r>
              <a:rPr lang="en-US" sz="2800" dirty="0">
                <a:latin typeface="Century Gothic" panose="020B0502020202020204" pitchFamily="34" charset="0"/>
              </a:rPr>
              <a:t>Labo -&gt; </a:t>
            </a:r>
            <a:r>
              <a:rPr lang="en-US" dirty="0">
                <a:latin typeface="Century Gothic" panose="020B0502020202020204" pitchFamily="34" charset="0"/>
              </a:rPr>
              <a:t>	</a:t>
            </a:r>
            <a:endParaRPr lang="nl-BE" dirty="0">
              <a:latin typeface="Century Gothic" panose="020B0502020202020204" pitchFamily="34" charset="0"/>
            </a:endParaRPr>
          </a:p>
        </p:txBody>
      </p:sp>
      <p:sp>
        <p:nvSpPr>
          <p:cNvPr id="5" name="Title 4">
            <a:extLst>
              <a:ext uri="{FF2B5EF4-FFF2-40B4-BE49-F238E27FC236}">
                <a16:creationId xmlns:a16="http://schemas.microsoft.com/office/drawing/2014/main" id="{9FFFAF1B-914E-44A7-8A00-B996879ABA91}"/>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244488EE-639C-0B9F-77DB-2F83DB948F24}"/>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F9C1F15B-146E-4809-A714-BE490699366C}"/>
              </a:ext>
            </a:extLst>
          </p:cNvPr>
          <p:cNvSpPr>
            <a:spLocks noGrp="1"/>
          </p:cNvSpPr>
          <p:nvPr>
            <p:ph type="sldNum" sz="quarter" idx="4"/>
          </p:nvPr>
        </p:nvSpPr>
        <p:spPr/>
        <p:txBody>
          <a:bodyPr/>
          <a:lstStyle/>
          <a:p>
            <a:fld id="{C0F550FA-FCCC-4A7D-8E1A-87BCAA2E5874}" type="slidenum">
              <a:rPr lang="en-GB" smtClean="0"/>
              <a:pPr/>
              <a:t>21</a:t>
            </a:fld>
            <a:endParaRPr lang="en-GB" dirty="0"/>
          </a:p>
        </p:txBody>
      </p:sp>
      <p:pic>
        <p:nvPicPr>
          <p:cNvPr id="7" name="Picture 6">
            <a:extLst>
              <a:ext uri="{FF2B5EF4-FFF2-40B4-BE49-F238E27FC236}">
                <a16:creationId xmlns:a16="http://schemas.microsoft.com/office/drawing/2014/main" id="{112B885C-78ED-4EB5-AA43-244968710A84}"/>
              </a:ext>
            </a:extLst>
          </p:cNvPr>
          <p:cNvPicPr>
            <a:picLocks noChangeAspect="1"/>
          </p:cNvPicPr>
          <p:nvPr/>
        </p:nvPicPr>
        <p:blipFill>
          <a:blip r:embed="rId2"/>
          <a:stretch>
            <a:fillRect/>
          </a:stretch>
        </p:blipFill>
        <p:spPr>
          <a:xfrm>
            <a:off x="1369656" y="4298981"/>
            <a:ext cx="8299550" cy="4675259"/>
          </a:xfrm>
          <a:prstGeom prst="rect">
            <a:avLst/>
          </a:prstGeom>
        </p:spPr>
      </p:pic>
      <p:pic>
        <p:nvPicPr>
          <p:cNvPr id="2" name="Picture 7">
            <a:extLst>
              <a:ext uri="{FF2B5EF4-FFF2-40B4-BE49-F238E27FC236}">
                <a16:creationId xmlns:a16="http://schemas.microsoft.com/office/drawing/2014/main" id="{BED94053-3D4C-F633-34D3-D63559591E77}"/>
              </a:ext>
            </a:extLst>
          </p:cNvPr>
          <p:cNvPicPr>
            <a:picLocks noChangeAspect="1"/>
          </p:cNvPicPr>
          <p:nvPr/>
        </p:nvPicPr>
        <p:blipFill>
          <a:blip r:embed="rId3"/>
          <a:stretch>
            <a:fillRect/>
          </a:stretch>
        </p:blipFill>
        <p:spPr>
          <a:xfrm>
            <a:off x="10483802" y="4474537"/>
            <a:ext cx="6605684" cy="3777186"/>
          </a:xfrm>
          <a:prstGeom prst="rect">
            <a:avLst/>
          </a:prstGeom>
        </p:spPr>
      </p:pic>
    </p:spTree>
    <p:extLst>
      <p:ext uri="{BB962C8B-B14F-4D97-AF65-F5344CB8AC3E}">
        <p14:creationId xmlns:p14="http://schemas.microsoft.com/office/powerpoint/2010/main" val="309303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3883EF-BBCE-4B18-B535-945B1A723204}"/>
              </a:ext>
            </a:extLst>
          </p:cNvPr>
          <p:cNvSpPr>
            <a:spLocks noGrp="1"/>
          </p:cNvSpPr>
          <p:nvPr>
            <p:ph type="body" sz="quarter" idx="17"/>
          </p:nvPr>
        </p:nvSpPr>
        <p:spPr/>
        <p:txBody>
          <a:bodyPr/>
          <a:lstStyle/>
          <a:p>
            <a:r>
              <a:rPr lang="en-US" dirty="0">
                <a:latin typeface="Century Gothic" panose="020B0502020202020204" pitchFamily="34" charset="0"/>
              </a:rPr>
              <a:t>Klok</a:t>
            </a:r>
          </a:p>
          <a:p>
            <a:pPr marL="457200" indent="-457200">
              <a:buFont typeface="Arial" panose="020B0604020202020204" pitchFamily="34" charset="0"/>
              <a:buChar char="•"/>
            </a:pPr>
            <a:r>
              <a:rPr lang="en-US" sz="2800" dirty="0" err="1">
                <a:latin typeface="Century Gothic" panose="020B0502020202020204" pitchFamily="34" charset="0"/>
              </a:rPr>
              <a:t>Ingestelde</a:t>
            </a:r>
            <a:r>
              <a:rPr lang="en-US" sz="2800" dirty="0">
                <a:latin typeface="Century Gothic" panose="020B0502020202020204" pitchFamily="34" charset="0"/>
              </a:rPr>
              <a:t> </a:t>
            </a:r>
            <a:r>
              <a:rPr lang="en-US" sz="2800" dirty="0" err="1">
                <a:latin typeface="Century Gothic" panose="020B0502020202020204" pitchFamily="34" charset="0"/>
              </a:rPr>
              <a:t>kloktijd</a:t>
            </a:r>
            <a:r>
              <a:rPr lang="en-US" sz="2800" dirty="0">
                <a:latin typeface="Century Gothic" panose="020B0502020202020204" pitchFamily="34" charset="0"/>
              </a:rPr>
              <a:t> </a:t>
            </a:r>
            <a:r>
              <a:rPr lang="en-US" sz="2800" dirty="0" err="1">
                <a:latin typeface="Century Gothic" panose="020B0502020202020204" pitchFamily="34" charset="0"/>
              </a:rPr>
              <a:t>bekijken</a:t>
            </a:r>
            <a:endParaRPr lang="nl-BE" sz="2800" dirty="0">
              <a:latin typeface="Century Gothic" panose="020B0502020202020204" pitchFamily="34" charset="0"/>
            </a:endParaRPr>
          </a:p>
        </p:txBody>
      </p:sp>
      <p:sp>
        <p:nvSpPr>
          <p:cNvPr id="5" name="Title 4">
            <a:extLst>
              <a:ext uri="{FF2B5EF4-FFF2-40B4-BE49-F238E27FC236}">
                <a16:creationId xmlns:a16="http://schemas.microsoft.com/office/drawing/2014/main" id="{4BF8C769-4B6F-4F28-8DF8-1DE4405C2AFF}"/>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182AC399-64AE-EA57-A8CB-0F70110BD934}"/>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795AAAC8-E7FA-4ACA-BEF9-E7A40F05AFEE}"/>
              </a:ext>
            </a:extLst>
          </p:cNvPr>
          <p:cNvSpPr>
            <a:spLocks noGrp="1"/>
          </p:cNvSpPr>
          <p:nvPr>
            <p:ph type="sldNum" sz="quarter" idx="4"/>
          </p:nvPr>
        </p:nvSpPr>
        <p:spPr/>
        <p:txBody>
          <a:bodyPr/>
          <a:lstStyle/>
          <a:p>
            <a:fld id="{C0F550FA-FCCC-4A7D-8E1A-87BCAA2E5874}" type="slidenum">
              <a:rPr lang="en-GB" smtClean="0"/>
              <a:pPr/>
              <a:t>22</a:t>
            </a:fld>
            <a:endParaRPr lang="en-GB" dirty="0"/>
          </a:p>
        </p:txBody>
      </p:sp>
      <p:pic>
        <p:nvPicPr>
          <p:cNvPr id="7" name="Picture 6">
            <a:extLst>
              <a:ext uri="{FF2B5EF4-FFF2-40B4-BE49-F238E27FC236}">
                <a16:creationId xmlns:a16="http://schemas.microsoft.com/office/drawing/2014/main" id="{B6265601-EC5A-45FF-A43C-F306B2D78519}"/>
              </a:ext>
            </a:extLst>
          </p:cNvPr>
          <p:cNvPicPr>
            <a:picLocks noChangeAspect="1"/>
          </p:cNvPicPr>
          <p:nvPr/>
        </p:nvPicPr>
        <p:blipFill>
          <a:blip r:embed="rId2"/>
          <a:stretch>
            <a:fillRect/>
          </a:stretch>
        </p:blipFill>
        <p:spPr>
          <a:xfrm>
            <a:off x="6741705" y="1828799"/>
            <a:ext cx="11219694" cy="7462055"/>
          </a:xfrm>
          <a:prstGeom prst="rect">
            <a:avLst/>
          </a:prstGeom>
        </p:spPr>
      </p:pic>
    </p:spTree>
    <p:extLst>
      <p:ext uri="{BB962C8B-B14F-4D97-AF65-F5344CB8AC3E}">
        <p14:creationId xmlns:p14="http://schemas.microsoft.com/office/powerpoint/2010/main" val="275192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77F370-8D2B-4C7E-B70F-A7ECE7C7F6EF}"/>
              </a:ext>
            </a:extLst>
          </p:cNvPr>
          <p:cNvSpPr>
            <a:spLocks noGrp="1"/>
          </p:cNvSpPr>
          <p:nvPr>
            <p:ph type="body" sz="quarter" idx="17"/>
          </p:nvPr>
        </p:nvSpPr>
        <p:spPr/>
        <p:txBody>
          <a:bodyPr/>
          <a:lstStyle/>
          <a:p>
            <a:r>
              <a:rPr lang="en-US" dirty="0">
                <a:latin typeface="Century Gothic" panose="020B0502020202020204" pitchFamily="34" charset="0"/>
              </a:rPr>
              <a:t>P1 </a:t>
            </a:r>
            <a:r>
              <a:rPr lang="en-US" dirty="0" err="1">
                <a:latin typeface="Century Gothic" panose="020B0502020202020204" pitchFamily="34" charset="0"/>
              </a:rPr>
              <a:t>poort</a:t>
            </a:r>
            <a:r>
              <a:rPr lang="en-US" dirty="0">
                <a:latin typeface="Century Gothic" panose="020B0502020202020204" pitchFamily="34" charset="0"/>
              </a:rPr>
              <a:t> </a:t>
            </a:r>
            <a:r>
              <a:rPr lang="en-US" dirty="0" err="1">
                <a:latin typeface="Century Gothic" panose="020B0502020202020204" pitchFamily="34" charset="0"/>
              </a:rPr>
              <a:t>slimme</a:t>
            </a:r>
            <a:r>
              <a:rPr lang="en-US" dirty="0">
                <a:latin typeface="Century Gothic" panose="020B0502020202020204" pitchFamily="34" charset="0"/>
              </a:rPr>
              <a:t> meter hardware</a:t>
            </a:r>
          </a:p>
          <a:p>
            <a:pPr marL="514350" indent="-514350">
              <a:buFont typeface="Arial" panose="020B0604020202020204" pitchFamily="34" charset="0"/>
              <a:buChar char="•"/>
            </a:pPr>
            <a:r>
              <a:rPr lang="en-US" sz="2800" dirty="0">
                <a:latin typeface="Century Gothic" panose="020B0502020202020204" pitchFamily="34" charset="0"/>
              </a:rPr>
              <a:t>P1 </a:t>
            </a:r>
            <a:r>
              <a:rPr lang="en-US" sz="2800" dirty="0" err="1">
                <a:latin typeface="Century Gothic" panose="020B0502020202020204" pitchFamily="34" charset="0"/>
              </a:rPr>
              <a:t>poort</a:t>
            </a:r>
            <a:r>
              <a:rPr lang="en-US" sz="2800" dirty="0">
                <a:latin typeface="Century Gothic" panose="020B0502020202020204" pitchFamily="34" charset="0"/>
              </a:rPr>
              <a:t> is </a:t>
            </a:r>
            <a:r>
              <a:rPr lang="en-US" sz="2800" dirty="0" err="1">
                <a:latin typeface="Century Gothic" panose="020B0502020202020204" pitchFamily="34" charset="0"/>
              </a:rPr>
              <a:t>een</a:t>
            </a:r>
            <a:r>
              <a:rPr lang="en-US" sz="2800" dirty="0">
                <a:latin typeface="Century Gothic" panose="020B0502020202020204" pitchFamily="34" charset="0"/>
              </a:rPr>
              <a:t> </a:t>
            </a:r>
            <a:r>
              <a:rPr lang="en-US" sz="2800" dirty="0" err="1">
                <a:latin typeface="Century Gothic" panose="020B0502020202020204" pitchFamily="34" charset="0"/>
              </a:rPr>
              <a:t>seriele</a:t>
            </a:r>
            <a:r>
              <a:rPr lang="en-US" sz="2800" dirty="0">
                <a:latin typeface="Century Gothic" panose="020B0502020202020204" pitchFamily="34" charset="0"/>
              </a:rPr>
              <a:t> </a:t>
            </a:r>
            <a:r>
              <a:rPr lang="en-US" sz="2800" dirty="0" err="1">
                <a:latin typeface="Century Gothic" panose="020B0502020202020204" pitchFamily="34" charset="0"/>
              </a:rPr>
              <a:t>poort</a:t>
            </a:r>
            <a:r>
              <a:rPr lang="en-US" sz="2800" dirty="0">
                <a:latin typeface="Century Gothic" panose="020B0502020202020204" pitchFamily="34" charset="0"/>
              </a:rPr>
              <a:t> </a:t>
            </a:r>
            <a:r>
              <a:rPr lang="en-US" sz="2800" dirty="0" err="1">
                <a:latin typeface="Century Gothic" panose="020B0502020202020204" pitchFamily="34" charset="0"/>
              </a:rPr>
              <a:t>waarin</a:t>
            </a:r>
            <a:r>
              <a:rPr lang="en-US" sz="2800" dirty="0">
                <a:latin typeface="Century Gothic" panose="020B0502020202020204" pitchFamily="34" charset="0"/>
              </a:rPr>
              <a:t> je via </a:t>
            </a:r>
            <a:r>
              <a:rPr lang="en-US" sz="2800" dirty="0" err="1">
                <a:latin typeface="Century Gothic" panose="020B0502020202020204" pitchFamily="34" charset="0"/>
              </a:rPr>
              <a:t>een</a:t>
            </a:r>
            <a:r>
              <a:rPr lang="en-US" sz="2800" dirty="0">
                <a:latin typeface="Century Gothic" panose="020B0502020202020204" pitchFamily="34" charset="0"/>
              </a:rPr>
              <a:t> RJ  </a:t>
            </a:r>
            <a:r>
              <a:rPr lang="en-US" sz="2800" dirty="0" err="1">
                <a:latin typeface="Century Gothic" panose="020B0502020202020204" pitchFamily="34" charset="0"/>
              </a:rPr>
              <a:t>stekker</a:t>
            </a:r>
            <a:r>
              <a:rPr lang="en-US" sz="2800" dirty="0">
                <a:latin typeface="Century Gothic" panose="020B0502020202020204" pitchFamily="34" charset="0"/>
              </a:rPr>
              <a:t> </a:t>
            </a:r>
            <a:r>
              <a:rPr lang="en-US" sz="2800" dirty="0" err="1">
                <a:latin typeface="Century Gothic" panose="020B0502020202020204" pitchFamily="34" charset="0"/>
              </a:rPr>
              <a:t>verbinding</a:t>
            </a:r>
            <a:r>
              <a:rPr lang="en-US" sz="2800" dirty="0">
                <a:latin typeface="Century Gothic" panose="020B0502020202020204" pitchFamily="34" charset="0"/>
              </a:rPr>
              <a:t> </a:t>
            </a:r>
            <a:r>
              <a:rPr lang="en-US" sz="2800" dirty="0" err="1">
                <a:latin typeface="Century Gothic" panose="020B0502020202020204" pitchFamily="34" charset="0"/>
              </a:rPr>
              <a:t>kan</a:t>
            </a:r>
            <a:r>
              <a:rPr lang="en-US" sz="2800" dirty="0">
                <a:latin typeface="Century Gothic" panose="020B0502020202020204" pitchFamily="34" charset="0"/>
              </a:rPr>
              <a:t> </a:t>
            </a:r>
            <a:r>
              <a:rPr lang="en-US" sz="2800" dirty="0" err="1">
                <a:latin typeface="Century Gothic" panose="020B0502020202020204" pitchFamily="34" charset="0"/>
              </a:rPr>
              <a:t>maken</a:t>
            </a:r>
            <a:r>
              <a:rPr lang="en-US" sz="2800" dirty="0">
                <a:latin typeface="Century Gothic" panose="020B0502020202020204" pitchFamily="34" charset="0"/>
              </a:rPr>
              <a:t>. </a:t>
            </a:r>
          </a:p>
          <a:p>
            <a:pPr marL="514350" indent="-514350">
              <a:buFont typeface="Arial" panose="020B0604020202020204" pitchFamily="34" charset="0"/>
              <a:buChar char="•"/>
            </a:pPr>
            <a:r>
              <a:rPr lang="en-US" sz="2800" dirty="0" err="1">
                <a:latin typeface="Century Gothic" panose="020B0502020202020204" pitchFamily="34" charset="0"/>
              </a:rPr>
              <a:t>Werkt</a:t>
            </a:r>
            <a:r>
              <a:rPr lang="en-US" sz="2800" dirty="0">
                <a:latin typeface="Century Gothic" panose="020B0502020202020204" pitchFamily="34" charset="0"/>
              </a:rPr>
              <a:t> op UART/TTL </a:t>
            </a:r>
            <a:r>
              <a:rPr lang="en-US" sz="2800" dirty="0" err="1">
                <a:latin typeface="Century Gothic" panose="020B0502020202020204" pitchFamily="34" charset="0"/>
              </a:rPr>
              <a:t>niveau</a:t>
            </a:r>
            <a:r>
              <a:rPr lang="en-US" sz="2800" dirty="0">
                <a:latin typeface="Century Gothic" panose="020B0502020202020204" pitchFamily="34" charset="0"/>
              </a:rPr>
              <a:t>  =&gt; NIET standard</a:t>
            </a:r>
          </a:p>
          <a:p>
            <a:pPr marL="1054350" lvl="1" indent="-514350">
              <a:buFont typeface="Arial" panose="020B0604020202020204" pitchFamily="34" charset="0"/>
              <a:buChar char="•"/>
            </a:pPr>
            <a:r>
              <a:rPr lang="en-US" sz="2800" dirty="0" err="1">
                <a:latin typeface="Century Gothic" panose="020B0502020202020204" pitchFamily="34" charset="0"/>
              </a:rPr>
              <a:t>Logische</a:t>
            </a:r>
            <a:r>
              <a:rPr lang="en-US" sz="2800" dirty="0">
                <a:latin typeface="Century Gothic" panose="020B0502020202020204" pitchFamily="34" charset="0"/>
              </a:rPr>
              <a:t> </a:t>
            </a:r>
            <a:r>
              <a:rPr lang="en-US" sz="2800" dirty="0" err="1">
                <a:latin typeface="Century Gothic" panose="020B0502020202020204" pitchFamily="34" charset="0"/>
              </a:rPr>
              <a:t>waarden</a:t>
            </a:r>
            <a:r>
              <a:rPr lang="en-US" sz="2800" dirty="0">
                <a:latin typeface="Century Gothic" panose="020B0502020202020204" pitchFamily="34" charset="0"/>
              </a:rPr>
              <a:t> </a:t>
            </a:r>
            <a:r>
              <a:rPr lang="en-US" sz="2800" dirty="0" err="1">
                <a:latin typeface="Century Gothic" panose="020B0502020202020204" pitchFamily="34" charset="0"/>
              </a:rPr>
              <a:t>zijn</a:t>
            </a:r>
            <a:r>
              <a:rPr lang="en-US" sz="2800" dirty="0">
                <a:latin typeface="Century Gothic" panose="020B0502020202020204" pitchFamily="34" charset="0"/>
              </a:rPr>
              <a:t> </a:t>
            </a:r>
            <a:r>
              <a:rPr lang="en-US" sz="2800" dirty="0" err="1">
                <a:latin typeface="Century Gothic" panose="020B0502020202020204" pitchFamily="34" charset="0"/>
              </a:rPr>
              <a:t>omgedraaid</a:t>
            </a:r>
            <a:r>
              <a:rPr lang="en-US" sz="2800" dirty="0">
                <a:latin typeface="Century Gothic" panose="020B0502020202020204" pitchFamily="34" charset="0"/>
              </a:rPr>
              <a:t> </a:t>
            </a:r>
          </a:p>
          <a:p>
            <a:pPr marL="1054350" lvl="1" indent="-514350">
              <a:buFont typeface="Arial" panose="020B0604020202020204" pitchFamily="34" charset="0"/>
              <a:buChar char="•"/>
            </a:pPr>
            <a:r>
              <a:rPr lang="en-US" sz="2800" dirty="0">
                <a:latin typeface="Century Gothic" panose="020B0502020202020204" pitchFamily="34" charset="0"/>
              </a:rPr>
              <a:t>Extra chip </a:t>
            </a:r>
            <a:r>
              <a:rPr lang="en-US" sz="2800" dirty="0" err="1">
                <a:latin typeface="Century Gothic" panose="020B0502020202020204" pitchFamily="34" charset="0"/>
              </a:rPr>
              <a:t>nodig</a:t>
            </a:r>
            <a:r>
              <a:rPr lang="en-US" sz="2800" dirty="0">
                <a:latin typeface="Century Gothic" panose="020B0502020202020204" pitchFamily="34" charset="0"/>
              </a:rPr>
              <a:t> =&gt; Vb.</a:t>
            </a:r>
            <a:r>
              <a:rPr lang="en-US" dirty="0">
                <a:latin typeface="Century Gothic" panose="020B0502020202020204" pitchFamily="34" charset="0"/>
              </a:rPr>
              <a:t> </a:t>
            </a:r>
            <a:r>
              <a:rPr lang="en-US" sz="2400" dirty="0">
                <a:latin typeface="Century Gothic" panose="020B0502020202020204" pitchFamily="34" charset="0"/>
              </a:rPr>
              <a:t>MAX232</a:t>
            </a:r>
            <a:r>
              <a:rPr lang="en-US" dirty="0">
                <a:latin typeface="Century Gothic" panose="020B0502020202020204" pitchFamily="34" charset="0"/>
              </a:rPr>
              <a:t> </a:t>
            </a:r>
            <a:endParaRPr lang="nl-BE" dirty="0">
              <a:latin typeface="Century Gothic" panose="020B0502020202020204" pitchFamily="34" charset="0"/>
            </a:endParaRPr>
          </a:p>
        </p:txBody>
      </p:sp>
      <p:sp>
        <p:nvSpPr>
          <p:cNvPr id="5" name="Title 4">
            <a:extLst>
              <a:ext uri="{FF2B5EF4-FFF2-40B4-BE49-F238E27FC236}">
                <a16:creationId xmlns:a16="http://schemas.microsoft.com/office/drawing/2014/main" id="{FC737EDC-96B9-47D2-83D4-97CAF7F3BBA3}"/>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F1120E18-1352-9D6C-0C38-3A1A16EBA0FB}"/>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DD75A43D-8E7E-4EDF-93AA-FE147EDE52FD}"/>
              </a:ext>
            </a:extLst>
          </p:cNvPr>
          <p:cNvSpPr>
            <a:spLocks noGrp="1"/>
          </p:cNvSpPr>
          <p:nvPr>
            <p:ph type="sldNum" sz="quarter" idx="4"/>
          </p:nvPr>
        </p:nvSpPr>
        <p:spPr/>
        <p:txBody>
          <a:bodyPr/>
          <a:lstStyle/>
          <a:p>
            <a:fld id="{C0F550FA-FCCC-4A7D-8E1A-87BCAA2E5874}" type="slidenum">
              <a:rPr lang="en-GB" smtClean="0"/>
              <a:pPr/>
              <a:t>23</a:t>
            </a:fld>
            <a:endParaRPr lang="en-GB" dirty="0"/>
          </a:p>
        </p:txBody>
      </p:sp>
      <p:pic>
        <p:nvPicPr>
          <p:cNvPr id="7" name="Picture 6">
            <a:extLst>
              <a:ext uri="{FF2B5EF4-FFF2-40B4-BE49-F238E27FC236}">
                <a16:creationId xmlns:a16="http://schemas.microsoft.com/office/drawing/2014/main" id="{5BA401D6-C1B1-4B8C-9A3B-87A72C5DEADE}"/>
              </a:ext>
            </a:extLst>
          </p:cNvPr>
          <p:cNvPicPr>
            <a:picLocks noChangeAspect="1"/>
          </p:cNvPicPr>
          <p:nvPr/>
        </p:nvPicPr>
        <p:blipFill>
          <a:blip r:embed="rId2"/>
          <a:stretch>
            <a:fillRect/>
          </a:stretch>
        </p:blipFill>
        <p:spPr>
          <a:xfrm>
            <a:off x="12612371" y="5867860"/>
            <a:ext cx="4783393" cy="3257981"/>
          </a:xfrm>
          <a:prstGeom prst="rect">
            <a:avLst/>
          </a:prstGeom>
        </p:spPr>
      </p:pic>
      <p:pic>
        <p:nvPicPr>
          <p:cNvPr id="1026" name="Picture 2">
            <a:extLst>
              <a:ext uri="{FF2B5EF4-FFF2-40B4-BE49-F238E27FC236}">
                <a16:creationId xmlns:a16="http://schemas.microsoft.com/office/drawing/2014/main" id="{935D40BD-460A-45AA-9EFF-03589A327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1494" y="4037828"/>
            <a:ext cx="1969673" cy="18300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5840546-038E-4D86-807A-43675F6F2861}"/>
              </a:ext>
            </a:extLst>
          </p:cNvPr>
          <p:cNvPicPr>
            <a:picLocks noChangeAspect="1"/>
          </p:cNvPicPr>
          <p:nvPr/>
        </p:nvPicPr>
        <p:blipFill>
          <a:blip r:embed="rId4"/>
          <a:stretch>
            <a:fillRect/>
          </a:stretch>
        </p:blipFill>
        <p:spPr>
          <a:xfrm>
            <a:off x="5608223" y="5867860"/>
            <a:ext cx="5055309" cy="3792950"/>
          </a:xfrm>
          <a:prstGeom prst="rect">
            <a:avLst/>
          </a:prstGeom>
        </p:spPr>
      </p:pic>
    </p:spTree>
    <p:extLst>
      <p:ext uri="{BB962C8B-B14F-4D97-AF65-F5344CB8AC3E}">
        <p14:creationId xmlns:p14="http://schemas.microsoft.com/office/powerpoint/2010/main" val="189864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129880-0521-44EA-9FC2-0E1FE081B1FB}"/>
              </a:ext>
            </a:extLst>
          </p:cNvPr>
          <p:cNvSpPr>
            <a:spLocks noGrp="1"/>
          </p:cNvSpPr>
          <p:nvPr>
            <p:ph type="body" sz="quarter" idx="17"/>
          </p:nvPr>
        </p:nvSpPr>
        <p:spPr/>
        <p:txBody>
          <a:bodyPr/>
          <a:lstStyle/>
          <a:p>
            <a:r>
              <a:rPr lang="en-US" dirty="0" err="1">
                <a:latin typeface="Century Gothic" panose="020B0502020202020204" pitchFamily="34" charset="0"/>
              </a:rPr>
              <a:t>Instellingen</a:t>
            </a:r>
            <a:r>
              <a:rPr lang="en-US" dirty="0">
                <a:latin typeface="Century Gothic" panose="020B0502020202020204" pitchFamily="34" charset="0"/>
              </a:rPr>
              <a:t> P1 </a:t>
            </a:r>
            <a:r>
              <a:rPr lang="en-US" dirty="0" err="1">
                <a:latin typeface="Century Gothic" panose="020B0502020202020204" pitchFamily="34" charset="0"/>
              </a:rPr>
              <a:t>poort</a:t>
            </a:r>
            <a:endParaRPr lang="en-US" dirty="0">
              <a:latin typeface="Century Gothic" panose="020B0502020202020204" pitchFamily="34" charset="0"/>
            </a:endParaRPr>
          </a:p>
          <a:p>
            <a:pPr marL="571500" indent="-571500">
              <a:buFont typeface="Arial" panose="020B0604020202020204" pitchFamily="34" charset="0"/>
              <a:buChar char="•"/>
            </a:pPr>
            <a:r>
              <a:rPr lang="en-US" sz="2800" dirty="0">
                <a:latin typeface="Century Gothic" panose="020B0502020202020204" pitchFamily="34" charset="0"/>
              </a:rPr>
              <a:t>Kan </a:t>
            </a:r>
            <a:r>
              <a:rPr lang="en-US" sz="2800" dirty="0" err="1">
                <a:latin typeface="Century Gothic" panose="020B0502020202020204" pitchFamily="34" charset="0"/>
              </a:rPr>
              <a:t>ingelezen</a:t>
            </a:r>
            <a:r>
              <a:rPr lang="en-US" sz="2800" dirty="0">
                <a:latin typeface="Century Gothic" panose="020B0502020202020204" pitchFamily="34" charset="0"/>
              </a:rPr>
              <a:t> </a:t>
            </a:r>
            <a:r>
              <a:rPr lang="en-US" sz="2800" dirty="0" err="1">
                <a:latin typeface="Century Gothic" panose="020B0502020202020204" pitchFamily="34" charset="0"/>
              </a:rPr>
              <a:t>worden</a:t>
            </a:r>
            <a:r>
              <a:rPr lang="en-US" sz="2800" dirty="0">
                <a:latin typeface="Century Gothic" panose="020B0502020202020204" pitchFamily="34" charset="0"/>
              </a:rPr>
              <a:t> met pc of RPi </a:t>
            </a:r>
          </a:p>
          <a:p>
            <a:pPr marL="571500" indent="-571500">
              <a:buFont typeface="Arial" panose="020B0604020202020204" pitchFamily="34" charset="0"/>
              <a:buChar char="•"/>
            </a:pPr>
            <a:r>
              <a:rPr lang="en-US" sz="2800" dirty="0">
                <a:latin typeface="Century Gothic" panose="020B0502020202020204" pitchFamily="34" charset="0"/>
              </a:rPr>
              <a:t>Nu </a:t>
            </a:r>
            <a:r>
              <a:rPr lang="en-US" sz="2800" dirty="0" err="1">
                <a:latin typeface="Century Gothic" panose="020B0502020202020204" pitchFamily="34" charset="0"/>
              </a:rPr>
              <a:t>ook</a:t>
            </a:r>
            <a:r>
              <a:rPr lang="en-US" sz="2800" dirty="0">
                <a:latin typeface="Century Gothic" panose="020B0502020202020204" pitchFamily="34" charset="0"/>
              </a:rPr>
              <a:t> DSMR 5.0.2 (Dutch Smart Meter Requirements) extra parameters </a:t>
            </a:r>
            <a:r>
              <a:rPr lang="en-US" sz="2800" dirty="0" err="1">
                <a:latin typeface="Century Gothic" panose="020B0502020202020204" pitchFamily="34" charset="0"/>
              </a:rPr>
              <a:t>t.o.v</a:t>
            </a:r>
            <a:r>
              <a:rPr lang="en-US" sz="2800" dirty="0">
                <a:latin typeface="Century Gothic" panose="020B0502020202020204" pitchFamily="34" charset="0"/>
              </a:rPr>
              <a:t>. DSMR 4</a:t>
            </a:r>
            <a:endParaRPr lang="nl-BE" sz="2800" dirty="0">
              <a:latin typeface="Century Gothic" panose="020B0502020202020204" pitchFamily="34" charset="0"/>
            </a:endParaRPr>
          </a:p>
        </p:txBody>
      </p:sp>
      <p:sp>
        <p:nvSpPr>
          <p:cNvPr id="5" name="Title 4">
            <a:extLst>
              <a:ext uri="{FF2B5EF4-FFF2-40B4-BE49-F238E27FC236}">
                <a16:creationId xmlns:a16="http://schemas.microsoft.com/office/drawing/2014/main" id="{2127A39E-0BC5-4393-B76F-C3EFC9FD78B2}"/>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CC2FB7A6-A172-12C7-0326-9B705C86CCD1}"/>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2DFD7D1C-CF91-43CD-95CF-10636BC34B4E}"/>
              </a:ext>
            </a:extLst>
          </p:cNvPr>
          <p:cNvSpPr>
            <a:spLocks noGrp="1"/>
          </p:cNvSpPr>
          <p:nvPr>
            <p:ph type="sldNum" sz="quarter" idx="4"/>
          </p:nvPr>
        </p:nvSpPr>
        <p:spPr/>
        <p:txBody>
          <a:bodyPr/>
          <a:lstStyle/>
          <a:p>
            <a:fld id="{C0F550FA-FCCC-4A7D-8E1A-87BCAA2E5874}" type="slidenum">
              <a:rPr lang="en-GB" smtClean="0"/>
              <a:pPr/>
              <a:t>24</a:t>
            </a:fld>
            <a:endParaRPr lang="en-GB" dirty="0"/>
          </a:p>
        </p:txBody>
      </p:sp>
      <p:pic>
        <p:nvPicPr>
          <p:cNvPr id="7" name="Picture 6">
            <a:extLst>
              <a:ext uri="{FF2B5EF4-FFF2-40B4-BE49-F238E27FC236}">
                <a16:creationId xmlns:a16="http://schemas.microsoft.com/office/drawing/2014/main" id="{0E46248F-25BF-4DF4-9F84-E05F69A06780}"/>
              </a:ext>
            </a:extLst>
          </p:cNvPr>
          <p:cNvPicPr>
            <a:picLocks noChangeAspect="1"/>
          </p:cNvPicPr>
          <p:nvPr/>
        </p:nvPicPr>
        <p:blipFill>
          <a:blip r:embed="rId2"/>
          <a:stretch>
            <a:fillRect/>
          </a:stretch>
        </p:blipFill>
        <p:spPr>
          <a:xfrm>
            <a:off x="10923691" y="4515063"/>
            <a:ext cx="6060201" cy="4155267"/>
          </a:xfrm>
          <a:prstGeom prst="rect">
            <a:avLst/>
          </a:prstGeom>
        </p:spPr>
      </p:pic>
      <p:pic>
        <p:nvPicPr>
          <p:cNvPr id="9" name="Picture 8">
            <a:extLst>
              <a:ext uri="{FF2B5EF4-FFF2-40B4-BE49-F238E27FC236}">
                <a16:creationId xmlns:a16="http://schemas.microsoft.com/office/drawing/2014/main" id="{9889D223-A240-463A-8910-BC9A1A7286CB}"/>
              </a:ext>
            </a:extLst>
          </p:cNvPr>
          <p:cNvPicPr>
            <a:picLocks noChangeAspect="1"/>
          </p:cNvPicPr>
          <p:nvPr/>
        </p:nvPicPr>
        <p:blipFill>
          <a:blip r:embed="rId3"/>
          <a:stretch>
            <a:fillRect/>
          </a:stretch>
        </p:blipFill>
        <p:spPr>
          <a:xfrm>
            <a:off x="2273402" y="4874157"/>
            <a:ext cx="3206642" cy="4008302"/>
          </a:xfrm>
          <a:prstGeom prst="rect">
            <a:avLst/>
          </a:prstGeom>
        </p:spPr>
      </p:pic>
      <p:pic>
        <p:nvPicPr>
          <p:cNvPr id="11" name="Picture 10">
            <a:extLst>
              <a:ext uri="{FF2B5EF4-FFF2-40B4-BE49-F238E27FC236}">
                <a16:creationId xmlns:a16="http://schemas.microsoft.com/office/drawing/2014/main" id="{542869BE-7DF8-4940-B701-A89260277E4D}"/>
              </a:ext>
            </a:extLst>
          </p:cNvPr>
          <p:cNvPicPr>
            <a:picLocks noChangeAspect="1"/>
          </p:cNvPicPr>
          <p:nvPr/>
        </p:nvPicPr>
        <p:blipFill>
          <a:blip r:embed="rId4"/>
          <a:stretch>
            <a:fillRect/>
          </a:stretch>
        </p:blipFill>
        <p:spPr>
          <a:xfrm>
            <a:off x="6481738" y="4939883"/>
            <a:ext cx="4095051" cy="3942576"/>
          </a:xfrm>
          <a:prstGeom prst="rect">
            <a:avLst/>
          </a:prstGeom>
        </p:spPr>
      </p:pic>
    </p:spTree>
    <p:extLst>
      <p:ext uri="{BB962C8B-B14F-4D97-AF65-F5344CB8AC3E}">
        <p14:creationId xmlns:p14="http://schemas.microsoft.com/office/powerpoint/2010/main" val="1946515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E4889-D68B-A6AB-5A2F-204D7D5EAEF3}"/>
              </a:ext>
            </a:extLst>
          </p:cNvPr>
          <p:cNvSpPr>
            <a:spLocks noGrp="1"/>
          </p:cNvSpPr>
          <p:nvPr>
            <p:ph type="title"/>
          </p:nvPr>
        </p:nvSpPr>
        <p:spPr/>
        <p:txBody>
          <a:bodyPr/>
          <a:lstStyle/>
          <a:p>
            <a:r>
              <a:rPr lang="en-US" dirty="0" err="1"/>
              <a:t>Digitale</a:t>
            </a:r>
            <a:r>
              <a:rPr lang="en-US" dirty="0"/>
              <a:t> meter – </a:t>
            </a:r>
            <a:r>
              <a:rPr lang="en-US" dirty="0" err="1"/>
              <a:t>Technisch</a:t>
            </a:r>
            <a:br>
              <a:rPr lang="en-US" dirty="0"/>
            </a:br>
            <a:endParaRPr lang="en-US" dirty="0"/>
          </a:p>
        </p:txBody>
      </p:sp>
      <p:sp>
        <p:nvSpPr>
          <p:cNvPr id="4" name="Date Placeholder 3">
            <a:extLst>
              <a:ext uri="{FF2B5EF4-FFF2-40B4-BE49-F238E27FC236}">
                <a16:creationId xmlns:a16="http://schemas.microsoft.com/office/drawing/2014/main" id="{30710CB6-365A-1059-1B73-6B73E229983F}"/>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95617F8B-C585-9F34-8E18-9425C6E223A4}"/>
              </a:ext>
            </a:extLst>
          </p:cNvPr>
          <p:cNvSpPr>
            <a:spLocks noGrp="1"/>
          </p:cNvSpPr>
          <p:nvPr>
            <p:ph type="sldNum" sz="quarter" idx="4"/>
          </p:nvPr>
        </p:nvSpPr>
        <p:spPr/>
        <p:txBody>
          <a:bodyPr/>
          <a:lstStyle/>
          <a:p>
            <a:fld id="{B7527A74-2D87-4307-9531-5A57D9647EEB}" type="slidenum">
              <a:rPr lang="nl-BE" smtClean="0"/>
              <a:pPr/>
              <a:t>25</a:t>
            </a:fld>
            <a:endParaRPr lang="nl-BE"/>
          </a:p>
        </p:txBody>
      </p:sp>
      <p:pic>
        <p:nvPicPr>
          <p:cNvPr id="13" name="Picture 12">
            <a:extLst>
              <a:ext uri="{FF2B5EF4-FFF2-40B4-BE49-F238E27FC236}">
                <a16:creationId xmlns:a16="http://schemas.microsoft.com/office/drawing/2014/main" id="{FFA6264A-15E7-D2EF-3386-7BEE48EFEE61}"/>
              </a:ext>
            </a:extLst>
          </p:cNvPr>
          <p:cNvPicPr>
            <a:picLocks noChangeAspect="1"/>
          </p:cNvPicPr>
          <p:nvPr/>
        </p:nvPicPr>
        <p:blipFill>
          <a:blip r:embed="rId2"/>
          <a:stretch>
            <a:fillRect/>
          </a:stretch>
        </p:blipFill>
        <p:spPr>
          <a:xfrm>
            <a:off x="2669457" y="2834043"/>
            <a:ext cx="13290121" cy="6049296"/>
          </a:xfrm>
          <a:prstGeom prst="rect">
            <a:avLst/>
          </a:prstGeom>
        </p:spPr>
      </p:pic>
      <p:sp>
        <p:nvSpPr>
          <p:cNvPr id="6" name="Tekstvak 5">
            <a:extLst>
              <a:ext uri="{FF2B5EF4-FFF2-40B4-BE49-F238E27FC236}">
                <a16:creationId xmlns:a16="http://schemas.microsoft.com/office/drawing/2014/main" id="{6C6743C3-7683-92F8-C2CA-04FE31038F4C}"/>
              </a:ext>
            </a:extLst>
          </p:cNvPr>
          <p:cNvSpPr txBox="1"/>
          <p:nvPr/>
        </p:nvSpPr>
        <p:spPr>
          <a:xfrm>
            <a:off x="1057275" y="2041333"/>
            <a:ext cx="9180870" cy="646331"/>
          </a:xfrm>
          <a:prstGeom prst="rect">
            <a:avLst/>
          </a:prstGeom>
          <a:noFill/>
        </p:spPr>
        <p:txBody>
          <a:bodyPr wrap="square">
            <a:spAutoFit/>
          </a:bodyPr>
          <a:lstStyle/>
          <a:p>
            <a:r>
              <a:rPr lang="en-US" sz="3600" dirty="0" err="1">
                <a:latin typeface="Century Gothic" panose="020B0502020202020204" pitchFamily="34" charset="0"/>
              </a:rPr>
              <a:t>Opbouw</a:t>
            </a:r>
            <a:r>
              <a:rPr lang="en-US" sz="3600" dirty="0">
                <a:latin typeface="Century Gothic" panose="020B0502020202020204" pitchFamily="34" charset="0"/>
              </a:rPr>
              <a:t> van het telegram P1</a:t>
            </a:r>
            <a:endParaRPr lang="nl-NL" sz="3600" dirty="0">
              <a:latin typeface="Century Gothic" panose="020B0502020202020204" pitchFamily="34" charset="0"/>
            </a:endParaRPr>
          </a:p>
        </p:txBody>
      </p:sp>
    </p:spTree>
    <p:extLst>
      <p:ext uri="{BB962C8B-B14F-4D97-AF65-F5344CB8AC3E}">
        <p14:creationId xmlns:p14="http://schemas.microsoft.com/office/powerpoint/2010/main" val="88963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691AB-837A-4B94-A779-EA2C5CF5DC8D}"/>
              </a:ext>
            </a:extLst>
          </p:cNvPr>
          <p:cNvSpPr>
            <a:spLocks noGrp="1"/>
          </p:cNvSpPr>
          <p:nvPr>
            <p:ph type="body" sz="quarter" idx="17"/>
          </p:nvPr>
        </p:nvSpPr>
        <p:spPr>
          <a:xfrm>
            <a:off x="1050131" y="2354401"/>
            <a:ext cx="9421223" cy="6103800"/>
          </a:xfrm>
        </p:spPr>
        <p:txBody>
          <a:bodyPr/>
          <a:lstStyle/>
          <a:p>
            <a:r>
              <a:rPr lang="en-US" dirty="0" err="1">
                <a:latin typeface="Century Gothic" panose="020B0502020202020204" pitchFamily="34" charset="0"/>
              </a:rPr>
              <a:t>Bericht</a:t>
            </a:r>
            <a:r>
              <a:rPr lang="en-US" dirty="0">
                <a:latin typeface="Century Gothic" panose="020B0502020202020204" pitchFamily="34" charset="0"/>
              </a:rPr>
              <a:t>/message</a:t>
            </a:r>
          </a:p>
          <a:p>
            <a:pPr marL="514350" indent="-514350">
              <a:buFont typeface="Arial" panose="020B0604020202020204" pitchFamily="34" charset="0"/>
              <a:buChar char="•"/>
            </a:pPr>
            <a:r>
              <a:rPr lang="en-US" sz="2800" dirty="0">
                <a:latin typeface="Century Gothic" panose="020B0502020202020204" pitchFamily="34" charset="0"/>
              </a:rPr>
              <a:t>Er </a:t>
            </a:r>
            <a:r>
              <a:rPr lang="en-US" sz="2800" dirty="0" err="1">
                <a:latin typeface="Century Gothic" panose="020B0502020202020204" pitchFamily="34" charset="0"/>
              </a:rPr>
              <a:t>wordt</a:t>
            </a:r>
            <a:r>
              <a:rPr lang="en-US" sz="2800" dirty="0">
                <a:latin typeface="Century Gothic" panose="020B0502020202020204" pitchFamily="34" charset="0"/>
              </a:rPr>
              <a:t> om de </a:t>
            </a:r>
            <a:r>
              <a:rPr lang="en-US" sz="2800" dirty="0" err="1">
                <a:latin typeface="Century Gothic" panose="020B0502020202020204" pitchFamily="34" charset="0"/>
              </a:rPr>
              <a:t>seconde</a:t>
            </a:r>
            <a:r>
              <a:rPr lang="en-US" sz="2800" dirty="0">
                <a:latin typeface="Century Gothic" panose="020B0502020202020204" pitchFamily="34" charset="0"/>
              </a:rPr>
              <a:t> </a:t>
            </a:r>
            <a:r>
              <a:rPr lang="en-US" sz="2800" dirty="0" err="1">
                <a:latin typeface="Century Gothic" panose="020B0502020202020204" pitchFamily="34" charset="0"/>
              </a:rPr>
              <a:t>een</a:t>
            </a:r>
            <a:r>
              <a:rPr lang="en-US" sz="2800" dirty="0">
                <a:latin typeface="Century Gothic" panose="020B0502020202020204" pitchFamily="34" charset="0"/>
              </a:rPr>
              <a:t> telegram </a:t>
            </a:r>
            <a:r>
              <a:rPr lang="en-US" sz="2800" dirty="0" err="1">
                <a:latin typeface="Century Gothic" panose="020B0502020202020204" pitchFamily="34" charset="0"/>
              </a:rPr>
              <a:t>verstuurd</a:t>
            </a:r>
            <a:endParaRPr lang="en-US" sz="2800" dirty="0">
              <a:latin typeface="Century Gothic" panose="020B0502020202020204" pitchFamily="34" charset="0"/>
            </a:endParaRPr>
          </a:p>
          <a:p>
            <a:pPr marL="514350" indent="-514350">
              <a:buFont typeface="Arial" panose="020B0604020202020204" pitchFamily="34" charset="0"/>
              <a:buChar char="•"/>
            </a:pPr>
            <a:r>
              <a:rPr lang="en-US" sz="2800" dirty="0">
                <a:latin typeface="Century Gothic" panose="020B0502020202020204" pitchFamily="34" charset="0"/>
              </a:rPr>
              <a:t>Het telegram </a:t>
            </a:r>
            <a:r>
              <a:rPr lang="en-US" sz="2800" dirty="0" err="1">
                <a:latin typeface="Century Gothic" panose="020B0502020202020204" pitchFamily="34" charset="0"/>
              </a:rPr>
              <a:t>bestaat</a:t>
            </a:r>
            <a:r>
              <a:rPr lang="en-US" sz="2800" dirty="0">
                <a:latin typeface="Century Gothic" panose="020B0502020202020204" pitchFamily="34" charset="0"/>
              </a:rPr>
              <a:t> </a:t>
            </a:r>
            <a:r>
              <a:rPr lang="en-US" sz="2800" dirty="0" err="1">
                <a:latin typeface="Century Gothic" panose="020B0502020202020204" pitchFamily="34" charset="0"/>
              </a:rPr>
              <a:t>uit</a:t>
            </a:r>
            <a:r>
              <a:rPr lang="en-US" sz="2800" dirty="0">
                <a:latin typeface="Century Gothic" panose="020B0502020202020204" pitchFamily="34" charset="0"/>
              </a:rPr>
              <a:t> </a:t>
            </a:r>
            <a:r>
              <a:rPr lang="en-US" sz="2800" dirty="0" err="1">
                <a:latin typeface="Century Gothic" panose="020B0502020202020204" pitchFamily="34" charset="0"/>
              </a:rPr>
              <a:t>een</a:t>
            </a:r>
            <a:r>
              <a:rPr lang="en-US" sz="2800" dirty="0">
                <a:latin typeface="Century Gothic" panose="020B0502020202020204" pitchFamily="34" charset="0"/>
              </a:rPr>
              <a:t> stream van bytes</a:t>
            </a:r>
          </a:p>
          <a:p>
            <a:pPr marL="514350" indent="-514350">
              <a:buFont typeface="Arial" panose="020B0604020202020204" pitchFamily="34" charset="0"/>
              <a:buChar char="•"/>
            </a:pPr>
            <a:r>
              <a:rPr lang="en-US" sz="2800" dirty="0">
                <a:latin typeface="Century Gothic" panose="020B0502020202020204" pitchFamily="34" charset="0"/>
              </a:rPr>
              <a:t>Met </a:t>
            </a:r>
            <a:r>
              <a:rPr lang="en-US" sz="2800" dirty="0" err="1">
                <a:latin typeface="Century Gothic" panose="020B0502020202020204" pitchFamily="34" charset="0"/>
              </a:rPr>
              <a:t>telkens</a:t>
            </a:r>
            <a:r>
              <a:rPr lang="en-US" sz="2800" dirty="0">
                <a:latin typeface="Century Gothic" panose="020B0502020202020204" pitchFamily="34" charset="0"/>
              </a:rPr>
              <a:t> carriage return</a:t>
            </a:r>
          </a:p>
          <a:p>
            <a:pPr marL="514350" indent="-514350">
              <a:buFont typeface="Arial" panose="020B0604020202020204" pitchFamily="34" charset="0"/>
              <a:buChar char="•"/>
            </a:pPr>
            <a:r>
              <a:rPr lang="en-US" sz="2800" dirty="0">
                <a:latin typeface="Century Gothic" panose="020B0502020202020204" pitchFamily="34" charset="0"/>
              </a:rPr>
              <a:t>Elk telegram </a:t>
            </a:r>
            <a:r>
              <a:rPr lang="en-US" sz="2800" dirty="0" err="1">
                <a:latin typeface="Century Gothic" panose="020B0502020202020204" pitchFamily="34" charset="0"/>
              </a:rPr>
              <a:t>bestaat</a:t>
            </a:r>
            <a:r>
              <a:rPr lang="en-US" sz="2800" dirty="0">
                <a:latin typeface="Century Gothic" panose="020B0502020202020204" pitchFamily="34" charset="0"/>
              </a:rPr>
              <a:t> </a:t>
            </a:r>
            <a:r>
              <a:rPr lang="en-US" sz="2800" dirty="0" err="1">
                <a:latin typeface="Century Gothic" panose="020B0502020202020204" pitchFamily="34" charset="0"/>
              </a:rPr>
              <a:t>uit</a:t>
            </a:r>
            <a:r>
              <a:rPr lang="en-US" sz="2800" dirty="0">
                <a:latin typeface="Century Gothic" panose="020B0502020202020204" pitchFamily="34" charset="0"/>
              </a:rPr>
              <a:t> </a:t>
            </a:r>
            <a:r>
              <a:rPr lang="en-US" sz="2800" dirty="0" err="1">
                <a:latin typeface="Century Gothic" panose="020B0502020202020204" pitchFamily="34" charset="0"/>
              </a:rPr>
              <a:t>een</a:t>
            </a:r>
            <a:r>
              <a:rPr lang="en-US" sz="2800" dirty="0">
                <a:latin typeface="Century Gothic" panose="020B0502020202020204" pitchFamily="34" charset="0"/>
              </a:rPr>
              <a:t> </a:t>
            </a:r>
            <a:r>
              <a:rPr lang="en-US" sz="2800" dirty="0" err="1">
                <a:latin typeface="Century Gothic" panose="020B0502020202020204" pitchFamily="34" charset="0"/>
              </a:rPr>
              <a:t>aantal</a:t>
            </a:r>
            <a:r>
              <a:rPr lang="en-US" sz="2800" dirty="0">
                <a:latin typeface="Century Gothic" panose="020B0502020202020204" pitchFamily="34" charset="0"/>
              </a:rPr>
              <a:t> </a:t>
            </a:r>
            <a:r>
              <a:rPr lang="en-US" sz="2800" dirty="0" err="1">
                <a:latin typeface="Century Gothic" panose="020B0502020202020204" pitchFamily="34" charset="0"/>
              </a:rPr>
              <a:t>lijnen</a:t>
            </a:r>
            <a:endParaRPr lang="en-US" sz="2800" dirty="0">
              <a:latin typeface="Century Gothic" panose="020B0502020202020204" pitchFamily="34" charset="0"/>
            </a:endParaRPr>
          </a:p>
          <a:p>
            <a:pPr marL="514350" indent="-514350">
              <a:buFont typeface="Arial" panose="020B0604020202020204" pitchFamily="34" charset="0"/>
              <a:buChar char="•"/>
            </a:pPr>
            <a:endParaRPr lang="nl-BE" dirty="0"/>
          </a:p>
        </p:txBody>
      </p:sp>
      <p:sp>
        <p:nvSpPr>
          <p:cNvPr id="5" name="Title 4">
            <a:extLst>
              <a:ext uri="{FF2B5EF4-FFF2-40B4-BE49-F238E27FC236}">
                <a16:creationId xmlns:a16="http://schemas.microsoft.com/office/drawing/2014/main" id="{DAEE8162-4D00-4472-BCFC-CAB74E3088EB}"/>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7495B1CD-5518-3A3D-4153-C682BA3CBC4C}"/>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130C71BD-3BD3-46F4-93FE-E2D0477412DA}"/>
              </a:ext>
            </a:extLst>
          </p:cNvPr>
          <p:cNvSpPr>
            <a:spLocks noGrp="1"/>
          </p:cNvSpPr>
          <p:nvPr>
            <p:ph type="sldNum" sz="quarter" idx="4"/>
          </p:nvPr>
        </p:nvSpPr>
        <p:spPr/>
        <p:txBody>
          <a:bodyPr/>
          <a:lstStyle/>
          <a:p>
            <a:fld id="{C0F550FA-FCCC-4A7D-8E1A-87BCAA2E5874}" type="slidenum">
              <a:rPr lang="en-GB" smtClean="0"/>
              <a:pPr/>
              <a:t>26</a:t>
            </a:fld>
            <a:endParaRPr lang="en-GB" dirty="0"/>
          </a:p>
        </p:txBody>
      </p:sp>
      <p:pic>
        <p:nvPicPr>
          <p:cNvPr id="7" name="Picture 6">
            <a:extLst>
              <a:ext uri="{FF2B5EF4-FFF2-40B4-BE49-F238E27FC236}">
                <a16:creationId xmlns:a16="http://schemas.microsoft.com/office/drawing/2014/main" id="{53694271-9D04-466C-9400-2866B9439F9B}"/>
              </a:ext>
            </a:extLst>
          </p:cNvPr>
          <p:cNvPicPr>
            <a:picLocks noChangeAspect="1"/>
          </p:cNvPicPr>
          <p:nvPr/>
        </p:nvPicPr>
        <p:blipFill>
          <a:blip r:embed="rId2"/>
          <a:stretch>
            <a:fillRect/>
          </a:stretch>
        </p:blipFill>
        <p:spPr>
          <a:xfrm>
            <a:off x="10873425" y="1204060"/>
            <a:ext cx="7004166" cy="7566177"/>
          </a:xfrm>
          <a:prstGeom prst="rect">
            <a:avLst/>
          </a:prstGeom>
        </p:spPr>
      </p:pic>
    </p:spTree>
    <p:extLst>
      <p:ext uri="{BB962C8B-B14F-4D97-AF65-F5344CB8AC3E}">
        <p14:creationId xmlns:p14="http://schemas.microsoft.com/office/powerpoint/2010/main" val="2253338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E7999D-425B-4AD4-B443-FE40C25CDA83}"/>
              </a:ext>
            </a:extLst>
          </p:cNvPr>
          <p:cNvSpPr>
            <a:spLocks noGrp="1"/>
          </p:cNvSpPr>
          <p:nvPr>
            <p:ph type="body" sz="quarter" idx="17"/>
          </p:nvPr>
        </p:nvSpPr>
        <p:spPr/>
        <p:txBody>
          <a:bodyPr/>
          <a:lstStyle/>
          <a:p>
            <a:r>
              <a:rPr lang="en-US" dirty="0">
                <a:latin typeface="Century Gothic" panose="020B0502020202020204" pitchFamily="34" charset="0"/>
              </a:rPr>
              <a:t>P1 </a:t>
            </a:r>
            <a:r>
              <a:rPr lang="en-US" dirty="0" err="1">
                <a:latin typeface="Century Gothic" panose="020B0502020202020204" pitchFamily="34" charset="0"/>
              </a:rPr>
              <a:t>poort</a:t>
            </a:r>
            <a:r>
              <a:rPr lang="en-US" dirty="0">
                <a:latin typeface="Century Gothic" panose="020B0502020202020204" pitchFamily="34" charset="0"/>
              </a:rPr>
              <a:t> </a:t>
            </a:r>
            <a:r>
              <a:rPr lang="en-US" dirty="0" err="1">
                <a:latin typeface="Century Gothic" panose="020B0502020202020204" pitchFamily="34" charset="0"/>
              </a:rPr>
              <a:t>en</a:t>
            </a:r>
            <a:r>
              <a:rPr lang="en-US" dirty="0">
                <a:latin typeface="Century Gothic" panose="020B0502020202020204" pitchFamily="34" charset="0"/>
              </a:rPr>
              <a:t> Windows</a:t>
            </a:r>
          </a:p>
          <a:p>
            <a:pPr marL="514350" indent="-514350">
              <a:buFont typeface="Arial" panose="020B0604020202020204" pitchFamily="34" charset="0"/>
              <a:buChar char="•"/>
            </a:pPr>
            <a:r>
              <a:rPr lang="en-US" sz="2800" dirty="0">
                <a:latin typeface="Century Gothic" panose="020B0502020202020204" pitchFamily="34" charset="0"/>
              </a:rPr>
              <a:t>De P1 </a:t>
            </a:r>
            <a:r>
              <a:rPr lang="en-US" sz="2800" dirty="0" err="1">
                <a:latin typeface="Century Gothic" panose="020B0502020202020204" pitchFamily="34" charset="0"/>
              </a:rPr>
              <a:t>kabel</a:t>
            </a:r>
            <a:r>
              <a:rPr lang="en-US" sz="2800" dirty="0">
                <a:latin typeface="Century Gothic" panose="020B0502020202020204" pitchFamily="34" charset="0"/>
              </a:rPr>
              <a:t> met RJ </a:t>
            </a:r>
            <a:r>
              <a:rPr lang="en-US" sz="2800" dirty="0" err="1">
                <a:latin typeface="Century Gothic" panose="020B0502020202020204" pitchFamily="34" charset="0"/>
              </a:rPr>
              <a:t>stekker</a:t>
            </a:r>
            <a:r>
              <a:rPr lang="en-US" sz="2800" dirty="0">
                <a:latin typeface="Century Gothic" panose="020B0502020202020204" pitchFamily="34" charset="0"/>
              </a:rPr>
              <a:t> en USB fiche </a:t>
            </a:r>
            <a:r>
              <a:rPr lang="en-US" sz="2800" dirty="0" err="1">
                <a:latin typeface="Century Gothic" panose="020B0502020202020204" pitchFamily="34" charset="0"/>
              </a:rPr>
              <a:t>zorgt</a:t>
            </a:r>
            <a:r>
              <a:rPr lang="en-US" sz="2800" dirty="0">
                <a:latin typeface="Century Gothic" panose="020B0502020202020204" pitchFamily="34" charset="0"/>
              </a:rPr>
              <a:t> </a:t>
            </a:r>
            <a:r>
              <a:rPr lang="en-US" sz="2800" dirty="0" err="1">
                <a:latin typeface="Century Gothic" panose="020B0502020202020204" pitchFamily="34" charset="0"/>
              </a:rPr>
              <a:t>ervoor</a:t>
            </a:r>
            <a:r>
              <a:rPr lang="en-US" sz="2800" dirty="0">
                <a:latin typeface="Century Gothic" panose="020B0502020202020204" pitchFamily="34" charset="0"/>
              </a:rPr>
              <a:t> </a:t>
            </a:r>
            <a:r>
              <a:rPr lang="en-US" sz="2800" dirty="0" err="1">
                <a:latin typeface="Century Gothic" panose="020B0502020202020204" pitchFamily="34" charset="0"/>
              </a:rPr>
              <a:t>dat</a:t>
            </a:r>
            <a:r>
              <a:rPr lang="en-US" sz="2800" dirty="0">
                <a:latin typeface="Century Gothic" panose="020B0502020202020204" pitchFamily="34" charset="0"/>
              </a:rPr>
              <a:t> we via de </a:t>
            </a:r>
            <a:r>
              <a:rPr lang="en-US" sz="2800" dirty="0" err="1">
                <a:latin typeface="Century Gothic" panose="020B0502020202020204" pitchFamily="34" charset="0"/>
              </a:rPr>
              <a:t>virtuele</a:t>
            </a:r>
            <a:r>
              <a:rPr lang="en-US" sz="2800" dirty="0">
                <a:latin typeface="Century Gothic" panose="020B0502020202020204" pitchFamily="34" charset="0"/>
              </a:rPr>
              <a:t> </a:t>
            </a:r>
            <a:r>
              <a:rPr lang="en-US" sz="2800" dirty="0" err="1">
                <a:latin typeface="Century Gothic" panose="020B0502020202020204" pitchFamily="34" charset="0"/>
              </a:rPr>
              <a:t>seriële</a:t>
            </a:r>
            <a:r>
              <a:rPr lang="en-US" sz="2800" dirty="0">
                <a:latin typeface="Century Gothic" panose="020B0502020202020204" pitchFamily="34" charset="0"/>
              </a:rPr>
              <a:t> </a:t>
            </a:r>
            <a:r>
              <a:rPr lang="en-US" sz="2800" dirty="0" err="1">
                <a:latin typeface="Century Gothic" panose="020B0502020202020204" pitchFamily="34" charset="0"/>
              </a:rPr>
              <a:t>poort</a:t>
            </a:r>
            <a:r>
              <a:rPr lang="en-US" sz="2800" dirty="0">
                <a:latin typeface="Century Gothic" panose="020B0502020202020204" pitchFamily="34" charset="0"/>
              </a:rPr>
              <a:t> kunnen </a:t>
            </a:r>
            <a:r>
              <a:rPr lang="en-US" sz="2800" dirty="0" err="1">
                <a:latin typeface="Century Gothic" panose="020B0502020202020204" pitchFamily="34" charset="0"/>
              </a:rPr>
              <a:t>communiceren</a:t>
            </a:r>
            <a:r>
              <a:rPr lang="en-US" sz="2800" dirty="0">
                <a:latin typeface="Century Gothic" panose="020B0502020202020204" pitchFamily="34" charset="0"/>
              </a:rPr>
              <a:t> met de </a:t>
            </a:r>
            <a:r>
              <a:rPr lang="en-US" sz="2800" dirty="0" err="1">
                <a:latin typeface="Century Gothic" panose="020B0502020202020204" pitchFamily="34" charset="0"/>
              </a:rPr>
              <a:t>digitale</a:t>
            </a:r>
            <a:r>
              <a:rPr lang="en-US" sz="2800" dirty="0">
                <a:latin typeface="Century Gothic" panose="020B0502020202020204" pitchFamily="34" charset="0"/>
              </a:rPr>
              <a:t> meter</a:t>
            </a:r>
          </a:p>
          <a:p>
            <a:pPr marL="1054350" lvl="1" indent="-514350"/>
            <a:endParaRPr lang="en-US" sz="2800" dirty="0">
              <a:latin typeface="Century Gothic" panose="020B0502020202020204" pitchFamily="34" charset="0"/>
            </a:endParaRPr>
          </a:p>
          <a:p>
            <a:endParaRPr lang="nl-BE" dirty="0"/>
          </a:p>
        </p:txBody>
      </p:sp>
      <p:sp>
        <p:nvSpPr>
          <p:cNvPr id="5" name="Title 4">
            <a:extLst>
              <a:ext uri="{FF2B5EF4-FFF2-40B4-BE49-F238E27FC236}">
                <a16:creationId xmlns:a16="http://schemas.microsoft.com/office/drawing/2014/main" id="{327C893E-48E4-4FD0-9004-AE368D726D3A}"/>
              </a:ext>
            </a:extLst>
          </p:cNvPr>
          <p:cNvSpPr>
            <a:spLocks noGrp="1"/>
          </p:cNvSpPr>
          <p:nvPr>
            <p:ph type="title"/>
          </p:nvPr>
        </p:nvSpPr>
        <p:spPr/>
        <p:txBody>
          <a:bodyPr>
            <a:normAutofit fontScale="90000"/>
          </a:bodyPr>
          <a:lstStyle/>
          <a:p>
            <a:r>
              <a:rPr lang="en-US" dirty="0" err="1"/>
              <a:t>Digitale</a:t>
            </a:r>
            <a:r>
              <a:rPr lang="en-US" dirty="0"/>
              <a:t> meter – </a:t>
            </a:r>
            <a:r>
              <a:rPr lang="en-US" dirty="0" err="1"/>
              <a:t>Technisch</a:t>
            </a:r>
            <a:br>
              <a:rPr lang="en-US" dirty="0"/>
            </a:br>
            <a:endParaRPr lang="nl-BE" dirty="0"/>
          </a:p>
        </p:txBody>
      </p:sp>
      <p:sp>
        <p:nvSpPr>
          <p:cNvPr id="8" name="Tijdelijke aanduiding voor datum 3">
            <a:extLst>
              <a:ext uri="{FF2B5EF4-FFF2-40B4-BE49-F238E27FC236}">
                <a16:creationId xmlns:a16="http://schemas.microsoft.com/office/drawing/2014/main" id="{04203C7C-C0D1-510A-1525-844C3A522E25}"/>
              </a:ext>
            </a:extLst>
          </p:cNvPr>
          <p:cNvSpPr>
            <a:spLocks noGrp="1"/>
          </p:cNvSpPr>
          <p:nvPr>
            <p:ph type="dt" sz="half" idx="2"/>
          </p:nvPr>
        </p:nvSpPr>
        <p:spPr/>
        <p:txBody>
          <a:bodyPr/>
          <a:lstStyle/>
          <a:p>
            <a:r>
              <a:rPr lang="nl-BE"/>
              <a:t>Pijler Project</a:t>
            </a:r>
          </a:p>
        </p:txBody>
      </p:sp>
      <p:sp>
        <p:nvSpPr>
          <p:cNvPr id="4" name="Slide Number Placeholder 3">
            <a:extLst>
              <a:ext uri="{FF2B5EF4-FFF2-40B4-BE49-F238E27FC236}">
                <a16:creationId xmlns:a16="http://schemas.microsoft.com/office/drawing/2014/main" id="{2C23A36E-5125-4798-86C3-C25C49574983}"/>
              </a:ext>
            </a:extLst>
          </p:cNvPr>
          <p:cNvSpPr>
            <a:spLocks noGrp="1"/>
          </p:cNvSpPr>
          <p:nvPr>
            <p:ph type="sldNum" sz="quarter" idx="4"/>
          </p:nvPr>
        </p:nvSpPr>
        <p:spPr/>
        <p:txBody>
          <a:bodyPr/>
          <a:lstStyle/>
          <a:p>
            <a:fld id="{C0F550FA-FCCC-4A7D-8E1A-87BCAA2E5874}" type="slidenum">
              <a:rPr lang="en-GB" smtClean="0"/>
              <a:pPr/>
              <a:t>27</a:t>
            </a:fld>
            <a:endParaRPr lang="en-GB" dirty="0"/>
          </a:p>
        </p:txBody>
      </p:sp>
      <p:pic>
        <p:nvPicPr>
          <p:cNvPr id="7" name="Picture 6">
            <a:extLst>
              <a:ext uri="{FF2B5EF4-FFF2-40B4-BE49-F238E27FC236}">
                <a16:creationId xmlns:a16="http://schemas.microsoft.com/office/drawing/2014/main" id="{9A8E3672-34B9-4D10-B827-41A0163D6E51}"/>
              </a:ext>
            </a:extLst>
          </p:cNvPr>
          <p:cNvPicPr>
            <a:picLocks noChangeAspect="1"/>
          </p:cNvPicPr>
          <p:nvPr/>
        </p:nvPicPr>
        <p:blipFill>
          <a:blip r:embed="rId2"/>
          <a:stretch>
            <a:fillRect/>
          </a:stretch>
        </p:blipFill>
        <p:spPr>
          <a:xfrm>
            <a:off x="11456299" y="4358765"/>
            <a:ext cx="5059146" cy="3680756"/>
          </a:xfrm>
          <a:prstGeom prst="rect">
            <a:avLst/>
          </a:prstGeom>
        </p:spPr>
      </p:pic>
      <p:pic>
        <p:nvPicPr>
          <p:cNvPr id="11" name="Picture 10">
            <a:extLst>
              <a:ext uri="{FF2B5EF4-FFF2-40B4-BE49-F238E27FC236}">
                <a16:creationId xmlns:a16="http://schemas.microsoft.com/office/drawing/2014/main" id="{5B807247-5FE7-42D9-8D06-7A63BBDC1638}"/>
              </a:ext>
            </a:extLst>
          </p:cNvPr>
          <p:cNvPicPr>
            <a:picLocks noChangeAspect="1"/>
          </p:cNvPicPr>
          <p:nvPr/>
        </p:nvPicPr>
        <p:blipFill>
          <a:blip r:embed="rId3"/>
          <a:stretch>
            <a:fillRect/>
          </a:stretch>
        </p:blipFill>
        <p:spPr>
          <a:xfrm>
            <a:off x="1906554" y="4521689"/>
            <a:ext cx="3774875" cy="3517832"/>
          </a:xfrm>
          <a:prstGeom prst="rect">
            <a:avLst/>
          </a:prstGeom>
        </p:spPr>
      </p:pic>
    </p:spTree>
    <p:extLst>
      <p:ext uri="{BB962C8B-B14F-4D97-AF65-F5344CB8AC3E}">
        <p14:creationId xmlns:p14="http://schemas.microsoft.com/office/powerpoint/2010/main" val="291580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86319F-706C-44A9-B9CF-F2BE1C01607B}"/>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600">
              <a:defRPr/>
            </a:pPr>
            <a:fld id="{B7527A74-2D87-4307-9531-5A57D9647EEB}" type="slidenum">
              <a:rPr lang="nl-BE" smtClean="0"/>
              <a:pPr/>
              <a:t>3</a:t>
            </a:fld>
            <a:endParaRPr lang="nl-BE" dirty="0">
              <a:latin typeface="Calibri" panose="020F0502020204030204"/>
            </a:endParaRPr>
          </a:p>
        </p:txBody>
      </p:sp>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dirty="0"/>
              <a:t>Inleiding</a:t>
            </a:r>
          </a:p>
        </p:txBody>
      </p:sp>
      <p:sp>
        <p:nvSpPr>
          <p:cNvPr id="5" name="Footer Placeholder 5">
            <a:extLst>
              <a:ext uri="{FF2B5EF4-FFF2-40B4-BE49-F238E27FC236}">
                <a16:creationId xmlns:a16="http://schemas.microsoft.com/office/drawing/2014/main" id="{B9C4BE51-0197-B532-A7FA-0AD704619203}"/>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B1377222-183D-444C-973A-CEA0B8897569}"/>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pic>
        <p:nvPicPr>
          <p:cNvPr id="7" name="Picture 6">
            <a:extLst>
              <a:ext uri="{FF2B5EF4-FFF2-40B4-BE49-F238E27FC236}">
                <a16:creationId xmlns:a16="http://schemas.microsoft.com/office/drawing/2014/main" id="{1BE9995B-06C0-E569-C2A1-C507564ABC47}"/>
              </a:ext>
            </a:extLst>
          </p:cNvPr>
          <p:cNvPicPr>
            <a:picLocks noChangeAspect="1"/>
          </p:cNvPicPr>
          <p:nvPr/>
        </p:nvPicPr>
        <p:blipFill>
          <a:blip r:embed="rId3"/>
          <a:stretch>
            <a:fillRect/>
          </a:stretch>
        </p:blipFill>
        <p:spPr>
          <a:xfrm>
            <a:off x="4073645" y="5282222"/>
            <a:ext cx="9846512" cy="4616864"/>
          </a:xfrm>
          <a:prstGeom prst="rect">
            <a:avLst/>
          </a:prstGeom>
        </p:spPr>
      </p:pic>
      <p:sp>
        <p:nvSpPr>
          <p:cNvPr id="8" name="Text Placeholder 6">
            <a:extLst>
              <a:ext uri="{FF2B5EF4-FFF2-40B4-BE49-F238E27FC236}">
                <a16:creationId xmlns:a16="http://schemas.microsoft.com/office/drawing/2014/main" id="{73301681-D1A0-FBAE-56BD-4A09CF44CE62}"/>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3600">
                <a:latin typeface="Century Gothic" panose="020B0502020202020204" pitchFamily="34" charset="0"/>
                <a:cs typeface="Calibri Light" panose="020F0302020204030204" pitchFamily="34" charset="0"/>
              </a:rPr>
              <a:t>Flex piramide</a:t>
            </a:r>
            <a:endParaRPr lang="nl-BE" sz="3600">
              <a:solidFill>
                <a:srgbClr val="FF0000"/>
              </a:solidFill>
              <a:latin typeface="Century Gothic" panose="020B0502020202020204" pitchFamily="34" charset="0"/>
              <a:cs typeface="Calibri Light" panose="020F0302020204030204" pitchFamily="34" charset="0"/>
            </a:endParaRPr>
          </a:p>
          <a:p>
            <a:pPr lvl="1"/>
            <a:r>
              <a:rPr lang="nl-BE" sz="3000">
                <a:solidFill>
                  <a:srgbClr val="FF0000"/>
                </a:solidFill>
                <a:latin typeface="Century Gothic" panose="020B0502020202020204" pitchFamily="34" charset="0"/>
                <a:cs typeface="Calibri Light" panose="020F0302020204030204" pitchFamily="34" charset="0"/>
              </a:rPr>
              <a:t> </a:t>
            </a:r>
            <a:r>
              <a:rPr lang="nl-BE" sz="3000">
                <a:latin typeface="Century Gothic" panose="020B0502020202020204" pitchFamily="34" charset="0"/>
                <a:cs typeface="Calibri Light" panose="020F0302020204030204" pitchFamily="34" charset="0"/>
              </a:rPr>
              <a:t>Flexibel energiesysteem wordt heel belangrijk…</a:t>
            </a:r>
          </a:p>
          <a:p>
            <a:pPr lvl="2"/>
            <a:r>
              <a:rPr lang="nl-BE" sz="2550">
                <a:latin typeface="Century Gothic" panose="020B0502020202020204" pitchFamily="34" charset="0"/>
                <a:cs typeface="Calibri Light" panose="020F0302020204030204" pitchFamily="34" charset="0"/>
              </a:rPr>
              <a:t> Om bevoorradingszekerheid en het netevenwicht op elk moment te garanderen, is hogere  </a:t>
            </a:r>
            <a:br>
              <a:rPr lang="nl-BE" sz="2550">
                <a:latin typeface="Century Gothic" panose="020B0502020202020204" pitchFamily="34" charset="0"/>
                <a:cs typeface="Calibri Light" panose="020F0302020204030204" pitchFamily="34" charset="0"/>
              </a:rPr>
            </a:br>
            <a:r>
              <a:rPr lang="nl-BE" sz="2550">
                <a:latin typeface="Century Gothic" panose="020B0502020202020204" pitchFamily="34" charset="0"/>
                <a:cs typeface="Calibri Light" panose="020F0302020204030204" pitchFamily="34" charset="0"/>
              </a:rPr>
              <a:t> flexibiliteit nodig.</a:t>
            </a:r>
          </a:p>
          <a:p>
            <a:pPr lvl="2"/>
            <a:r>
              <a:rPr lang="nl-BE" sz="2550">
                <a:latin typeface="Century Gothic" panose="020B0502020202020204" pitchFamily="34" charset="0"/>
                <a:cs typeface="Calibri Light" panose="020F0302020204030204" pitchFamily="34" charset="0"/>
              </a:rPr>
              <a:t>Zowel voor korte periodes (uren, dagen) als lange periodes (weken, maanden)</a:t>
            </a:r>
          </a:p>
          <a:p>
            <a:pPr lvl="2"/>
            <a:r>
              <a:rPr lang="nl-BE" sz="2550">
                <a:latin typeface="Century Gothic" panose="020B0502020202020204" pitchFamily="34" charset="0"/>
                <a:cs typeface="Calibri Light" panose="020F0302020204030204" pitchFamily="34" charset="0"/>
              </a:rPr>
              <a:t>Flexpiramide vat de belangrijkste vormen van flexibiliteit samen</a:t>
            </a:r>
            <a:endParaRPr lang="nl-BE" sz="2550" dirty="0">
              <a:latin typeface="Century Gothic" panose="020B0502020202020204" pitchFamily="34" charset="0"/>
              <a:cs typeface="Calibri Light" panose="020F0302020204030204" pitchFamily="34" charset="0"/>
            </a:endParaRPr>
          </a:p>
        </p:txBody>
      </p:sp>
      <p:sp>
        <p:nvSpPr>
          <p:cNvPr id="2" name="Tekstvak 1">
            <a:extLst>
              <a:ext uri="{FF2B5EF4-FFF2-40B4-BE49-F238E27FC236}">
                <a16:creationId xmlns:a16="http://schemas.microsoft.com/office/drawing/2014/main" id="{B5D667B1-B29C-F5A5-914A-69106EA31B93}"/>
              </a:ext>
            </a:extLst>
          </p:cNvPr>
          <p:cNvSpPr txBox="1"/>
          <p:nvPr/>
        </p:nvSpPr>
        <p:spPr>
          <a:xfrm>
            <a:off x="9512709" y="8925548"/>
            <a:ext cx="2949677" cy="400110"/>
          </a:xfrm>
          <a:prstGeom prst="rect">
            <a:avLst/>
          </a:prstGeom>
          <a:noFill/>
        </p:spPr>
        <p:txBody>
          <a:bodyPr wrap="square" rtlCol="0">
            <a:spAutoFit/>
          </a:bodyPr>
          <a:lstStyle/>
          <a:p>
            <a:r>
              <a:rPr lang="nl-NL" sz="2000" dirty="0">
                <a:latin typeface="Century Gothic" panose="020B0502020202020204" pitchFamily="34" charset="0"/>
              </a:rPr>
              <a:t>Digitale meter!</a:t>
            </a:r>
          </a:p>
        </p:txBody>
      </p:sp>
    </p:spTree>
    <p:extLst>
      <p:ext uri="{BB962C8B-B14F-4D97-AF65-F5344CB8AC3E}">
        <p14:creationId xmlns:p14="http://schemas.microsoft.com/office/powerpoint/2010/main" val="400692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a:bodyPr>
          <a:lstStyle/>
          <a:p>
            <a:r>
              <a:rPr lang="en-US" dirty="0" err="1"/>
              <a:t>Digitale</a:t>
            </a:r>
            <a:r>
              <a:rPr lang="nl-BE" dirty="0"/>
              <a:t> meter - Algemeen </a:t>
            </a:r>
          </a:p>
        </p:txBody>
      </p:sp>
      <p:sp>
        <p:nvSpPr>
          <p:cNvPr id="6" name="Tijdelijke aanduiding voor datum 3">
            <a:extLst>
              <a:ext uri="{FF2B5EF4-FFF2-40B4-BE49-F238E27FC236}">
                <a16:creationId xmlns:a16="http://schemas.microsoft.com/office/drawing/2014/main" id="{C61094B1-4D09-40A2-3C92-2DC7333D89B2}"/>
              </a:ext>
            </a:extLst>
          </p:cNvPr>
          <p:cNvSpPr>
            <a:spLocks noGrp="1"/>
          </p:cNvSpPr>
          <p:nvPr>
            <p:ph type="dt" sz="half" idx="2"/>
          </p:nvPr>
        </p:nvSpPr>
        <p:spPr/>
        <p:txBody>
          <a:bodyPr/>
          <a:lstStyle/>
          <a:p>
            <a:r>
              <a:rPr lang="nl-BE"/>
              <a:t>Pijler Project</a:t>
            </a:r>
          </a:p>
        </p:txBody>
      </p:sp>
      <p:sp>
        <p:nvSpPr>
          <p:cNvPr id="5" name="Tijdelijke aanduiding voor dianummer 4"/>
          <p:cNvSpPr>
            <a:spLocks noGrp="1"/>
          </p:cNvSpPr>
          <p:nvPr>
            <p:ph type="sldNum" sz="quarter" idx="4"/>
          </p:nvPr>
        </p:nvSpPr>
        <p:spPr/>
        <p:txBody>
          <a:bodyPr/>
          <a:lstStyle/>
          <a:p>
            <a:fld id="{C0F550FA-FCCC-4A7D-8E1A-87BCAA2E5874}" type="slidenum">
              <a:rPr lang="en-GB" smtClean="0"/>
              <a:pPr/>
              <a:t>4</a:t>
            </a:fld>
            <a:endParaRPr lang="en-GB" dirty="0"/>
          </a:p>
        </p:txBody>
      </p:sp>
      <p:sp>
        <p:nvSpPr>
          <p:cNvPr id="8" name="Text Placeholder 6">
            <a:extLst>
              <a:ext uri="{FF2B5EF4-FFF2-40B4-BE49-F238E27FC236}">
                <a16:creationId xmlns:a16="http://schemas.microsoft.com/office/drawing/2014/main" id="{22246304-A536-0326-C333-3E0F98399F5F}"/>
              </a:ext>
            </a:extLst>
          </p:cNvPr>
          <p:cNvSpPr txBox="1">
            <a:spLocks/>
          </p:cNvSpPr>
          <p:nvPr/>
        </p:nvSpPr>
        <p:spPr>
          <a:xfrm>
            <a:off x="830710" y="2361414"/>
            <a:ext cx="14547922" cy="6311135"/>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2400" dirty="0">
                <a:latin typeface="Century Gothic" panose="020B0502020202020204" pitchFamily="34" charset="0"/>
                <a:cs typeface="Calibri Light" panose="020F0302020204030204" pitchFamily="34" charset="0"/>
              </a:rPr>
              <a:t>Waarom:</a:t>
            </a:r>
          </a:p>
          <a:p>
            <a:pPr lvl="1"/>
            <a:r>
              <a:rPr lang="nl-BE" sz="2000" dirty="0">
                <a:latin typeface="Century Gothic" panose="020B0502020202020204" pitchFamily="34" charset="0"/>
                <a:cs typeface="Calibri Light" panose="020F0302020204030204" pitchFamily="34" charset="0"/>
              </a:rPr>
              <a:t>Technologische evolutie</a:t>
            </a:r>
          </a:p>
          <a:p>
            <a:pPr lvl="1"/>
            <a:r>
              <a:rPr lang="nl-BE" sz="2000" dirty="0">
                <a:latin typeface="Century Gothic" panose="020B0502020202020204" pitchFamily="34" charset="0"/>
                <a:cs typeface="Calibri Light" panose="020F0302020204030204" pitchFamily="34" charset="0"/>
              </a:rPr>
              <a:t>Ondersteunen van de energietransitie</a:t>
            </a:r>
          </a:p>
          <a:p>
            <a:pPr lvl="2"/>
            <a:r>
              <a:rPr lang="nl-BE" sz="1800" dirty="0">
                <a:latin typeface="Century Gothic" panose="020B0502020202020204" pitchFamily="34" charset="0"/>
                <a:cs typeface="Calibri Light" panose="020F0302020204030204" pitchFamily="34" charset="0"/>
              </a:rPr>
              <a:t>Digitale meter fungeert als </a:t>
            </a:r>
            <a:r>
              <a:rPr lang="nl-BE" sz="1800" b="1" dirty="0">
                <a:latin typeface="Century Gothic" panose="020B0502020202020204" pitchFamily="34" charset="0"/>
                <a:cs typeface="Calibri Light" panose="020F0302020204030204" pitchFamily="34" charset="0"/>
              </a:rPr>
              <a:t>‘</a:t>
            </a:r>
            <a:r>
              <a:rPr lang="nl-BE" sz="1800" b="1" dirty="0" err="1">
                <a:latin typeface="Century Gothic" panose="020B0502020202020204" pitchFamily="34" charset="0"/>
                <a:cs typeface="Calibri Light" panose="020F0302020204030204" pitchFamily="34" charset="0"/>
              </a:rPr>
              <a:t>enabler</a:t>
            </a:r>
            <a:r>
              <a:rPr lang="nl-BE" sz="1800" b="1" dirty="0">
                <a:latin typeface="Century Gothic" panose="020B0502020202020204" pitchFamily="34" charset="0"/>
                <a:cs typeface="Calibri Light" panose="020F0302020204030204" pitchFamily="34" charset="0"/>
              </a:rPr>
              <a:t>’</a:t>
            </a:r>
          </a:p>
          <a:p>
            <a:pPr lvl="1"/>
            <a:r>
              <a:rPr lang="nl-BE" sz="2000" dirty="0">
                <a:latin typeface="Century Gothic" panose="020B0502020202020204" pitchFamily="34" charset="0"/>
                <a:cs typeface="Calibri Light" panose="020F0302020204030204" pitchFamily="34" charset="0"/>
              </a:rPr>
              <a:t>Verfijning van het dienstaanbod ondersteunen</a:t>
            </a:r>
          </a:p>
          <a:p>
            <a:pPr lvl="2"/>
            <a:r>
              <a:rPr lang="nl-BE" sz="1800" dirty="0">
                <a:latin typeface="Century Gothic" panose="020B0502020202020204" pitchFamily="34" charset="0"/>
                <a:cs typeface="Calibri Light" panose="020F0302020204030204" pitchFamily="34" charset="0"/>
              </a:rPr>
              <a:t>Invoering nieuwe </a:t>
            </a:r>
            <a:r>
              <a:rPr lang="nl-BE" sz="1800" b="1" dirty="0">
                <a:latin typeface="Century Gothic" panose="020B0502020202020204" pitchFamily="34" charset="0"/>
                <a:cs typeface="Calibri Light" panose="020F0302020204030204" pitchFamily="34" charset="0"/>
              </a:rPr>
              <a:t>tariefstructuren</a:t>
            </a:r>
            <a:endParaRPr lang="nl-BE" sz="2000" b="1" dirty="0">
              <a:latin typeface="Century Gothic" panose="020B0502020202020204" pitchFamily="34" charset="0"/>
              <a:cs typeface="Calibri Light" panose="020F0302020204030204" pitchFamily="34" charset="0"/>
            </a:endParaRPr>
          </a:p>
          <a:p>
            <a:pPr marL="0" indent="0">
              <a:buNone/>
            </a:pPr>
            <a:r>
              <a:rPr lang="nl-BE" sz="2400" dirty="0">
                <a:latin typeface="Century Gothic" panose="020B0502020202020204" pitchFamily="34" charset="0"/>
                <a:cs typeface="Calibri Light" panose="020F0302020204030204" pitchFamily="34" charset="0"/>
              </a:rPr>
              <a:t>Wat:</a:t>
            </a:r>
          </a:p>
          <a:p>
            <a:pPr lvl="1"/>
            <a:r>
              <a:rPr lang="nl-BE" sz="2000" dirty="0">
                <a:latin typeface="Century Gothic" panose="020B0502020202020204" pitchFamily="34" charset="0"/>
                <a:cs typeface="Calibri Light" panose="020F0302020204030204" pitchFamily="34" charset="0"/>
              </a:rPr>
              <a:t>Digitale meter ≠ slimme meter!</a:t>
            </a:r>
          </a:p>
          <a:p>
            <a:pPr lvl="1"/>
            <a:r>
              <a:rPr lang="nl-BE" sz="2000" dirty="0">
                <a:latin typeface="Century Gothic" panose="020B0502020202020204" pitchFamily="34" charset="0"/>
                <a:cs typeface="Calibri Light" panose="020F0302020204030204" pitchFamily="34" charset="0"/>
              </a:rPr>
              <a:t>4 uitleesbare meterstanden</a:t>
            </a:r>
          </a:p>
          <a:p>
            <a:pPr lvl="3"/>
            <a:r>
              <a:rPr lang="nl-BE" sz="1800" b="1" dirty="0">
                <a:latin typeface="Century Gothic" panose="020B0502020202020204" pitchFamily="34" charset="0"/>
                <a:cs typeface="Calibri Light" panose="020F0302020204030204" pitchFamily="34" charset="0"/>
              </a:rPr>
              <a:t>Vanaf januari 2020 – 1 waarde per dag</a:t>
            </a:r>
          </a:p>
          <a:p>
            <a:pPr lvl="3"/>
            <a:r>
              <a:rPr lang="nl-BE" sz="1800" b="1" dirty="0">
                <a:latin typeface="Century Gothic" panose="020B0502020202020204" pitchFamily="34" charset="0"/>
                <a:cs typeface="Calibri Light" panose="020F0302020204030204" pitchFamily="34" charset="0"/>
              </a:rPr>
              <a:t>Vanaf kwartaal 3 2020 - Kwartierdata</a:t>
            </a:r>
          </a:p>
          <a:p>
            <a:pPr lvl="1"/>
            <a:r>
              <a:rPr lang="nl-BE" sz="2000" dirty="0">
                <a:latin typeface="Century Gothic" panose="020B0502020202020204" pitchFamily="34" charset="0"/>
                <a:cs typeface="Calibri Light" panose="020F0302020204030204" pitchFamily="34" charset="0"/>
              </a:rPr>
              <a:t>2 gebruikerspoorten met specifiek doel:</a:t>
            </a:r>
          </a:p>
          <a:p>
            <a:pPr lvl="2"/>
            <a:r>
              <a:rPr lang="nl-BE" sz="1800" dirty="0">
                <a:latin typeface="Century Gothic" panose="020B0502020202020204" pitchFamily="34" charset="0"/>
                <a:cs typeface="Calibri Light" panose="020F0302020204030204" pitchFamily="34" charset="0"/>
              </a:rPr>
              <a:t>P1 poort – Gebruikerspoort voor </a:t>
            </a:r>
            <a:r>
              <a:rPr lang="nl-BE" sz="1800" b="1" dirty="0">
                <a:latin typeface="Century Gothic" panose="020B0502020202020204" pitchFamily="34" charset="0"/>
                <a:cs typeface="Calibri Light" panose="020F0302020204030204" pitchFamily="34" charset="0"/>
              </a:rPr>
              <a:t>verbruiksinformatie</a:t>
            </a:r>
          </a:p>
          <a:p>
            <a:pPr lvl="2"/>
            <a:r>
              <a:rPr lang="nl-BE" sz="1800" dirty="0">
                <a:latin typeface="Century Gothic" panose="020B0502020202020204" pitchFamily="34" charset="0"/>
                <a:cs typeface="Calibri Light" panose="020F0302020204030204" pitchFamily="34" charset="0"/>
              </a:rPr>
              <a:t>S1 poort – Gebruikerspoort voor geavanceerde detectie- en </a:t>
            </a:r>
            <a:r>
              <a:rPr lang="nl-BE" sz="1800" b="1" dirty="0">
                <a:latin typeface="Century Gothic" panose="020B0502020202020204" pitchFamily="34" charset="0"/>
                <a:cs typeface="Calibri Light" panose="020F0302020204030204" pitchFamily="34" charset="0"/>
              </a:rPr>
              <a:t>regelingen</a:t>
            </a:r>
          </a:p>
          <a:p>
            <a:pPr lvl="3"/>
            <a:r>
              <a:rPr lang="nl-BE" sz="1800" b="1" dirty="0">
                <a:latin typeface="Century Gothic" panose="020B0502020202020204" pitchFamily="34" charset="0"/>
                <a:cs typeface="Calibri Light" panose="020F0302020204030204" pitchFamily="34" charset="0"/>
              </a:rPr>
              <a:t>Toestelherkenning mogelijk  </a:t>
            </a:r>
          </a:p>
          <a:p>
            <a:pPr lvl="3"/>
            <a:r>
              <a:rPr lang="nl-BE" sz="1800" dirty="0">
                <a:latin typeface="Century Gothic" panose="020B0502020202020204" pitchFamily="34" charset="0"/>
                <a:cs typeface="Calibri Light" panose="020F0302020204030204" pitchFamily="34" charset="0"/>
              </a:rPr>
              <a:t>Poorten zijn standaard gedeactiveerd</a:t>
            </a:r>
          </a:p>
        </p:txBody>
      </p:sp>
      <p:pic>
        <p:nvPicPr>
          <p:cNvPr id="11" name="Picture 16" descr="A picture containing microwave, box, refrigerator, holding&#10;&#10;Description automatically generated">
            <a:extLst>
              <a:ext uri="{FF2B5EF4-FFF2-40B4-BE49-F238E27FC236}">
                <a16:creationId xmlns:a16="http://schemas.microsoft.com/office/drawing/2014/main" id="{7F502067-084B-ECAA-F9B0-E8D5DCC7885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183330" y="8178376"/>
            <a:ext cx="2896187" cy="193079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3" name="Graphic 12">
            <a:extLst>
              <a:ext uri="{FF2B5EF4-FFF2-40B4-BE49-F238E27FC236}">
                <a16:creationId xmlns:a16="http://schemas.microsoft.com/office/drawing/2014/main" id="{76681523-69A9-7845-6F92-1B1EE61A51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22796" y="399945"/>
            <a:ext cx="1190870" cy="1190870"/>
          </a:xfrm>
          <a:prstGeom prst="rect">
            <a:avLst/>
          </a:prstGeom>
        </p:spPr>
      </p:pic>
      <p:pic>
        <p:nvPicPr>
          <p:cNvPr id="15" name="Picture 20" descr="A close up of a sign&#10;&#10;Description generated with very high confidence">
            <a:extLst>
              <a:ext uri="{FF2B5EF4-FFF2-40B4-BE49-F238E27FC236}">
                <a16:creationId xmlns:a16="http://schemas.microsoft.com/office/drawing/2014/main" id="{2FE29041-0CE6-40FF-4F61-43947E0105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28115" y="503975"/>
            <a:ext cx="982810" cy="982810"/>
          </a:xfrm>
          <a:prstGeom prst="rect">
            <a:avLst/>
          </a:prstGeom>
        </p:spPr>
      </p:pic>
      <p:pic>
        <p:nvPicPr>
          <p:cNvPr id="16" name="Graphic 15" descr="Arrow: Straight outline">
            <a:extLst>
              <a:ext uri="{FF2B5EF4-FFF2-40B4-BE49-F238E27FC236}">
                <a16:creationId xmlns:a16="http://schemas.microsoft.com/office/drawing/2014/main" id="{2CBF4343-292D-2198-8B9C-96531B787A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13085438" y="559084"/>
            <a:ext cx="914400" cy="914400"/>
          </a:xfrm>
          <a:prstGeom prst="rect">
            <a:avLst/>
          </a:prstGeom>
        </p:spPr>
      </p:pic>
      <p:pic>
        <p:nvPicPr>
          <p:cNvPr id="17" name="Picture 22" descr="A close up of a logo&#10;&#10;Description generated with very high confidence">
            <a:extLst>
              <a:ext uri="{FF2B5EF4-FFF2-40B4-BE49-F238E27FC236}">
                <a16:creationId xmlns:a16="http://schemas.microsoft.com/office/drawing/2014/main" id="{9F9491F6-13D4-40E7-E5A7-36727621F4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128176" y="236606"/>
            <a:ext cx="2968012" cy="222600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6">
            <a:extLst>
              <a:ext uri="{FF2B5EF4-FFF2-40B4-BE49-F238E27FC236}">
                <a16:creationId xmlns:a16="http://schemas.microsoft.com/office/drawing/2014/main" id="{77811AE7-6964-D29E-C074-CC07D5D1633E}"/>
              </a:ext>
            </a:extLst>
          </p:cNvPr>
          <p:cNvPicPr>
            <a:picLocks noChangeAspect="1"/>
          </p:cNvPicPr>
          <p:nvPr/>
        </p:nvPicPr>
        <p:blipFill>
          <a:blip r:embed="rId9"/>
          <a:stretch>
            <a:fillRect/>
          </a:stretch>
        </p:blipFill>
        <p:spPr>
          <a:xfrm>
            <a:off x="10183330" y="3074542"/>
            <a:ext cx="7732558" cy="4137915"/>
          </a:xfrm>
          <a:prstGeom prst="rect">
            <a:avLst/>
          </a:prstGeom>
        </p:spPr>
      </p:pic>
    </p:spTree>
    <p:extLst>
      <p:ext uri="{BB962C8B-B14F-4D97-AF65-F5344CB8AC3E}">
        <p14:creationId xmlns:p14="http://schemas.microsoft.com/office/powerpoint/2010/main" val="358439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00D00-ACFB-A0E4-89C8-0AA2F6AEDBA2}"/>
            </a:ext>
          </a:extLst>
        </p:cNvPr>
        <p:cNvGrpSpPr/>
        <p:nvPr/>
      </p:nvGrpSpPr>
      <p:grpSpPr>
        <a:xfrm>
          <a:off x="0" y="0"/>
          <a:ext cx="0" cy="0"/>
          <a:chOff x="0" y="0"/>
          <a:chExt cx="0" cy="0"/>
        </a:xfrm>
      </p:grpSpPr>
      <p:pic>
        <p:nvPicPr>
          <p:cNvPr id="7" name="Picture 23">
            <a:extLst>
              <a:ext uri="{FF2B5EF4-FFF2-40B4-BE49-F238E27FC236}">
                <a16:creationId xmlns:a16="http://schemas.microsoft.com/office/drawing/2014/main" id="{B83942B5-7305-3D8E-3071-9619035BB806}"/>
              </a:ext>
            </a:extLst>
          </p:cNvPr>
          <p:cNvPicPr>
            <a:picLocks noChangeAspect="1"/>
          </p:cNvPicPr>
          <p:nvPr/>
        </p:nvPicPr>
        <p:blipFill>
          <a:blip r:embed="rId2"/>
          <a:stretch>
            <a:fillRect/>
          </a:stretch>
        </p:blipFill>
        <p:spPr>
          <a:xfrm>
            <a:off x="5113799" y="6415952"/>
            <a:ext cx="5485723" cy="2433080"/>
          </a:xfrm>
          <a:prstGeom prst="rect">
            <a:avLst/>
          </a:prstGeom>
        </p:spPr>
      </p:pic>
      <p:sp>
        <p:nvSpPr>
          <p:cNvPr id="4" name="Titel 3">
            <a:extLst>
              <a:ext uri="{FF2B5EF4-FFF2-40B4-BE49-F238E27FC236}">
                <a16:creationId xmlns:a16="http://schemas.microsoft.com/office/drawing/2014/main" id="{4700B7E0-A017-E039-7CCA-EFFA647A3529}"/>
              </a:ext>
            </a:extLst>
          </p:cNvPr>
          <p:cNvSpPr>
            <a:spLocks noGrp="1"/>
          </p:cNvSpPr>
          <p:nvPr>
            <p:ph type="title"/>
          </p:nvPr>
        </p:nvSpPr>
        <p:spPr/>
        <p:txBody>
          <a:bodyPr>
            <a:normAutofit/>
          </a:bodyPr>
          <a:lstStyle/>
          <a:p>
            <a:r>
              <a:rPr lang="en-US" dirty="0" err="1"/>
              <a:t>Digitale</a:t>
            </a:r>
            <a:r>
              <a:rPr lang="nl-BE" dirty="0"/>
              <a:t> meter - Algemeen </a:t>
            </a:r>
          </a:p>
        </p:txBody>
      </p:sp>
      <p:sp>
        <p:nvSpPr>
          <p:cNvPr id="6" name="Tijdelijke aanduiding voor datum 3">
            <a:extLst>
              <a:ext uri="{FF2B5EF4-FFF2-40B4-BE49-F238E27FC236}">
                <a16:creationId xmlns:a16="http://schemas.microsoft.com/office/drawing/2014/main" id="{17060373-BE5C-B596-A788-BB5F88B4BFA8}"/>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CB9C07A8-B2BB-6328-4FB0-9158FD4C8493}"/>
              </a:ext>
            </a:extLst>
          </p:cNvPr>
          <p:cNvSpPr>
            <a:spLocks noGrp="1"/>
          </p:cNvSpPr>
          <p:nvPr>
            <p:ph type="sldNum" sz="quarter" idx="4"/>
          </p:nvPr>
        </p:nvSpPr>
        <p:spPr/>
        <p:txBody>
          <a:bodyPr/>
          <a:lstStyle/>
          <a:p>
            <a:fld id="{C0F550FA-FCCC-4A7D-8E1A-87BCAA2E5874}" type="slidenum">
              <a:rPr lang="en-GB" smtClean="0"/>
              <a:pPr/>
              <a:t>5</a:t>
            </a:fld>
            <a:endParaRPr lang="en-GB" dirty="0"/>
          </a:p>
        </p:txBody>
      </p:sp>
      <p:sp>
        <p:nvSpPr>
          <p:cNvPr id="8" name="Text Placeholder 6">
            <a:extLst>
              <a:ext uri="{FF2B5EF4-FFF2-40B4-BE49-F238E27FC236}">
                <a16:creationId xmlns:a16="http://schemas.microsoft.com/office/drawing/2014/main" id="{5A92E5F7-0A84-04F8-A55A-8D98C8359420}"/>
              </a:ext>
            </a:extLst>
          </p:cNvPr>
          <p:cNvSpPr txBox="1">
            <a:spLocks/>
          </p:cNvSpPr>
          <p:nvPr/>
        </p:nvSpPr>
        <p:spPr>
          <a:xfrm>
            <a:off x="830710" y="2361414"/>
            <a:ext cx="14547922" cy="6311135"/>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2400" dirty="0">
                <a:latin typeface="Century Gothic" panose="020B0502020202020204" pitchFamily="34" charset="0"/>
                <a:cs typeface="Calibri Light" panose="020F0302020204030204" pitchFamily="34" charset="0"/>
              </a:rPr>
              <a:t>Wanneer:</a:t>
            </a:r>
          </a:p>
          <a:p>
            <a:pPr lvl="1"/>
            <a:r>
              <a:rPr lang="nl-BE" sz="2000" dirty="0">
                <a:latin typeface="Century Gothic" panose="020B0502020202020204" pitchFamily="34" charset="0"/>
              </a:rPr>
              <a:t>Plaatsing sinds juli 2019</a:t>
            </a:r>
          </a:p>
          <a:p>
            <a:pPr lvl="1"/>
            <a:r>
              <a:rPr lang="nl-BE" sz="2000" strike="sngStrike" dirty="0">
                <a:latin typeface="Century Gothic" panose="020B0502020202020204" pitchFamily="34" charset="0"/>
              </a:rPr>
              <a:t>Proactief voor eind 2021 of 2022 voor volgende doelgroepen</a:t>
            </a:r>
          </a:p>
          <a:p>
            <a:pPr lvl="2"/>
            <a:r>
              <a:rPr lang="nl-BE" sz="2000" dirty="0">
                <a:latin typeface="Century Gothic" panose="020B0502020202020204" pitchFamily="34" charset="0"/>
              </a:rPr>
              <a:t> </a:t>
            </a:r>
            <a:r>
              <a:rPr lang="nl-BE" sz="1800" dirty="0">
                <a:latin typeface="Century Gothic" panose="020B0502020202020204" pitchFamily="34" charset="0"/>
              </a:rPr>
              <a:t>Gezinnen die voor 1 juli 2019 al zonnepanelen hadden (eind 2022)</a:t>
            </a:r>
          </a:p>
          <a:p>
            <a:pPr lvl="2"/>
            <a:r>
              <a:rPr lang="nl-BE" sz="1800" dirty="0">
                <a:latin typeface="Century Gothic" panose="020B0502020202020204" pitchFamily="34" charset="0"/>
              </a:rPr>
              <a:t> Gezinnen die voor 1 juli 2019 een budgetmeter toegewezen had (eind 2021)</a:t>
            </a:r>
          </a:p>
          <a:p>
            <a:pPr lvl="2"/>
            <a:r>
              <a:rPr lang="nl-BE" sz="2000" dirty="0">
                <a:latin typeface="Century Gothic" panose="020B0502020202020204" pitchFamily="34" charset="0"/>
              </a:rPr>
              <a:t>Elk Vlaams gezin zal tegen eind 2034 beschikken over digitale meter</a:t>
            </a:r>
          </a:p>
          <a:p>
            <a:pPr lvl="2"/>
            <a:r>
              <a:rPr lang="nl-BE" sz="1800" dirty="0">
                <a:latin typeface="Century Gothic" panose="020B0502020202020204" pitchFamily="34" charset="0"/>
              </a:rPr>
              <a:t>Wil je de digitale meter sneller?</a:t>
            </a:r>
          </a:p>
          <a:p>
            <a:pPr lvl="3"/>
            <a:r>
              <a:rPr lang="nl-BE" sz="1800" dirty="0">
                <a:latin typeface="Century Gothic" panose="020B0502020202020204" pitchFamily="34" charset="0"/>
              </a:rPr>
              <a:t>Vervanging van standaard meter naar digitale meter kost 88 euro</a:t>
            </a:r>
          </a:p>
          <a:p>
            <a:pPr marL="0" indent="0">
              <a:buNone/>
            </a:pPr>
            <a:endParaRPr lang="nl-BE" sz="1800" dirty="0">
              <a:latin typeface="Century Gothic" panose="020B0502020202020204" pitchFamily="34" charset="0"/>
              <a:cs typeface="Calibri Light" panose="020F0302020204030204" pitchFamily="34" charset="0"/>
            </a:endParaRPr>
          </a:p>
        </p:txBody>
      </p:sp>
      <p:pic>
        <p:nvPicPr>
          <p:cNvPr id="2" name="Picture 12">
            <a:extLst>
              <a:ext uri="{FF2B5EF4-FFF2-40B4-BE49-F238E27FC236}">
                <a16:creationId xmlns:a16="http://schemas.microsoft.com/office/drawing/2014/main" id="{0D64114E-EBDB-F3FC-19C4-4F9FB6F0A7DD}"/>
              </a:ext>
            </a:extLst>
          </p:cNvPr>
          <p:cNvPicPr>
            <a:picLocks noChangeAspect="1"/>
          </p:cNvPicPr>
          <p:nvPr/>
        </p:nvPicPr>
        <p:blipFill>
          <a:blip r:embed="rId3"/>
          <a:stretch>
            <a:fillRect/>
          </a:stretch>
        </p:blipFill>
        <p:spPr>
          <a:xfrm>
            <a:off x="11019228" y="5798008"/>
            <a:ext cx="7268772" cy="4327651"/>
          </a:xfrm>
          <a:prstGeom prst="rect">
            <a:avLst/>
          </a:prstGeom>
        </p:spPr>
      </p:pic>
      <p:pic>
        <p:nvPicPr>
          <p:cNvPr id="3" name="Graphic 2" descr="Line arrow: Straight outline">
            <a:extLst>
              <a:ext uri="{FF2B5EF4-FFF2-40B4-BE49-F238E27FC236}">
                <a16:creationId xmlns:a16="http://schemas.microsoft.com/office/drawing/2014/main" id="{CFFBCF23-29A3-BE88-E026-A3EAFA9E4C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2322" y="7758149"/>
            <a:ext cx="914400" cy="914400"/>
          </a:xfrm>
          <a:prstGeom prst="rect">
            <a:avLst/>
          </a:prstGeom>
        </p:spPr>
      </p:pic>
      <p:sp>
        <p:nvSpPr>
          <p:cNvPr id="12" name="TextBox 24">
            <a:extLst>
              <a:ext uri="{FF2B5EF4-FFF2-40B4-BE49-F238E27FC236}">
                <a16:creationId xmlns:a16="http://schemas.microsoft.com/office/drawing/2014/main" id="{9155FB42-12CD-5800-C339-9B3BC705EF8A}"/>
              </a:ext>
            </a:extLst>
          </p:cNvPr>
          <p:cNvSpPr txBox="1"/>
          <p:nvPr/>
        </p:nvSpPr>
        <p:spPr>
          <a:xfrm>
            <a:off x="13413955" y="3678003"/>
            <a:ext cx="4140291" cy="1015663"/>
          </a:xfrm>
          <a:prstGeom prst="rect">
            <a:avLst/>
          </a:prstGeom>
          <a:noFill/>
        </p:spPr>
        <p:txBody>
          <a:bodyPr wrap="square">
            <a:spAutoFit/>
          </a:bodyPr>
          <a:lstStyle/>
          <a:p>
            <a:r>
              <a:rPr lang="nl-BE" sz="2000" dirty="0">
                <a:latin typeface="Century Gothic" panose="020B0502020202020204" pitchFamily="34" charset="0"/>
                <a:hlinkClick r:id="rId6"/>
              </a:rPr>
              <a:t>Check hier de </a:t>
            </a:r>
            <a:br>
              <a:rPr lang="nl-BE" sz="2000" dirty="0">
                <a:latin typeface="Century Gothic" panose="020B0502020202020204" pitchFamily="34" charset="0"/>
                <a:hlinkClick r:id="rId6"/>
              </a:rPr>
            </a:br>
            <a:r>
              <a:rPr lang="nl-BE" sz="2000" dirty="0">
                <a:latin typeface="Century Gothic" panose="020B0502020202020204" pitchFamily="34" charset="0"/>
                <a:hlinkClick r:id="rId6"/>
              </a:rPr>
              <a:t>planningschecker!</a:t>
            </a:r>
            <a:endParaRPr lang="nl-BE" sz="2000" dirty="0">
              <a:latin typeface="Century Gothic" panose="020B0502020202020204" pitchFamily="34" charset="0"/>
            </a:endParaRPr>
          </a:p>
          <a:p>
            <a:pPr algn="just"/>
            <a:endParaRPr lang="nl-BE" sz="2000" dirty="0"/>
          </a:p>
        </p:txBody>
      </p:sp>
      <p:pic>
        <p:nvPicPr>
          <p:cNvPr id="14" name="Graphic 13" descr="Circle with left arrow">
            <a:extLst>
              <a:ext uri="{FF2B5EF4-FFF2-40B4-BE49-F238E27FC236}">
                <a16:creationId xmlns:a16="http://schemas.microsoft.com/office/drawing/2014/main" id="{55245BB0-EA61-B455-1C8B-61BEA7EEA04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65813" y="3706926"/>
            <a:ext cx="769913" cy="769913"/>
          </a:xfrm>
          <a:prstGeom prst="rect">
            <a:avLst/>
          </a:prstGeom>
        </p:spPr>
      </p:pic>
      <p:pic>
        <p:nvPicPr>
          <p:cNvPr id="18" name="Graphic 17" descr="Information with solid fill">
            <a:extLst>
              <a:ext uri="{FF2B5EF4-FFF2-40B4-BE49-F238E27FC236}">
                <a16:creationId xmlns:a16="http://schemas.microsoft.com/office/drawing/2014/main" id="{8A7E0074-9595-9636-DFCD-2FD27F0F9D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5237" y="6827963"/>
            <a:ext cx="926909" cy="926909"/>
          </a:xfrm>
          <a:prstGeom prst="rect">
            <a:avLst/>
          </a:prstGeom>
        </p:spPr>
      </p:pic>
      <p:pic>
        <p:nvPicPr>
          <p:cNvPr id="19" name="Afbeelding 18">
            <a:extLst>
              <a:ext uri="{FF2B5EF4-FFF2-40B4-BE49-F238E27FC236}">
                <a16:creationId xmlns:a16="http://schemas.microsoft.com/office/drawing/2014/main" id="{5F42E56F-8F5A-E6F2-249C-835FA308BB06}"/>
              </a:ext>
            </a:extLst>
          </p:cNvPr>
          <p:cNvPicPr>
            <a:picLocks noChangeAspect="1"/>
          </p:cNvPicPr>
          <p:nvPr/>
        </p:nvPicPr>
        <p:blipFill>
          <a:blip r:embed="rId11"/>
          <a:stretch>
            <a:fillRect/>
          </a:stretch>
        </p:blipFill>
        <p:spPr>
          <a:xfrm>
            <a:off x="22843" y="8259096"/>
            <a:ext cx="4867515" cy="1876439"/>
          </a:xfrm>
          <a:prstGeom prst="rect">
            <a:avLst/>
          </a:prstGeom>
        </p:spPr>
      </p:pic>
      <p:pic>
        <p:nvPicPr>
          <p:cNvPr id="21" name="Afbeelding 20">
            <a:extLst>
              <a:ext uri="{FF2B5EF4-FFF2-40B4-BE49-F238E27FC236}">
                <a16:creationId xmlns:a16="http://schemas.microsoft.com/office/drawing/2014/main" id="{F4796C11-1FBB-45E4-B4D4-B641B36CA549}"/>
              </a:ext>
            </a:extLst>
          </p:cNvPr>
          <p:cNvPicPr>
            <a:picLocks noChangeAspect="1"/>
          </p:cNvPicPr>
          <p:nvPr/>
        </p:nvPicPr>
        <p:blipFill>
          <a:blip r:embed="rId12"/>
          <a:stretch>
            <a:fillRect/>
          </a:stretch>
        </p:blipFill>
        <p:spPr>
          <a:xfrm>
            <a:off x="11347724" y="119922"/>
            <a:ext cx="6611779" cy="2265835"/>
          </a:xfrm>
          <a:prstGeom prst="rect">
            <a:avLst/>
          </a:prstGeom>
        </p:spPr>
      </p:pic>
      <p:sp>
        <p:nvSpPr>
          <p:cNvPr id="22" name="Tekstvak 21">
            <a:extLst>
              <a:ext uri="{FF2B5EF4-FFF2-40B4-BE49-F238E27FC236}">
                <a16:creationId xmlns:a16="http://schemas.microsoft.com/office/drawing/2014/main" id="{3CD69D72-DFCC-78D4-A57D-07EE9AFFB4B2}"/>
              </a:ext>
            </a:extLst>
          </p:cNvPr>
          <p:cNvSpPr txBox="1"/>
          <p:nvPr/>
        </p:nvSpPr>
        <p:spPr>
          <a:xfrm>
            <a:off x="13135726" y="2507226"/>
            <a:ext cx="4621332" cy="923330"/>
          </a:xfrm>
          <a:prstGeom prst="rect">
            <a:avLst/>
          </a:prstGeom>
          <a:noFill/>
        </p:spPr>
        <p:txBody>
          <a:bodyPr wrap="square" rtlCol="0">
            <a:spAutoFit/>
          </a:bodyPr>
          <a:lstStyle/>
          <a:p>
            <a:r>
              <a:rPr lang="nl-NL" b="1" dirty="0">
                <a:solidFill>
                  <a:srgbClr val="FF0000"/>
                </a:solidFill>
                <a:latin typeface="Century Gothic" panose="020B0502020202020204" pitchFamily="34" charset="0"/>
              </a:rPr>
              <a:t>Augustus 2025:</a:t>
            </a:r>
          </a:p>
          <a:p>
            <a:pPr marL="285750" indent="-285750">
              <a:buFont typeface="Arial" panose="020B0604020202020204" pitchFamily="34" charset="0"/>
              <a:buChar char="•"/>
            </a:pPr>
            <a:r>
              <a:rPr lang="nl-NL" b="1" dirty="0">
                <a:solidFill>
                  <a:srgbClr val="FF0000"/>
                </a:solidFill>
                <a:latin typeface="Century Gothic" panose="020B0502020202020204" pitchFamily="34" charset="0"/>
              </a:rPr>
              <a:t>2.771.461 elektriciteitsmeters</a:t>
            </a:r>
          </a:p>
          <a:p>
            <a:pPr marL="285750" indent="-285750">
              <a:buFont typeface="Arial" panose="020B0604020202020204" pitchFamily="34" charset="0"/>
              <a:buChar char="•"/>
            </a:pPr>
            <a:r>
              <a:rPr lang="nl-NL" b="1" dirty="0">
                <a:solidFill>
                  <a:srgbClr val="FF0000"/>
                </a:solidFill>
                <a:latin typeface="Century Gothic" panose="020B0502020202020204" pitchFamily="34" charset="0"/>
              </a:rPr>
              <a:t>1.834.807 gasmeters</a:t>
            </a:r>
          </a:p>
        </p:txBody>
      </p:sp>
    </p:spTree>
    <p:extLst>
      <p:ext uri="{BB962C8B-B14F-4D97-AF65-F5344CB8AC3E}">
        <p14:creationId xmlns:p14="http://schemas.microsoft.com/office/powerpoint/2010/main" val="1072489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A0554-2FA0-E742-DD9C-522EC465B7C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3EEC5C8-37C1-4713-1D00-F9ADF5CF5585}"/>
              </a:ext>
            </a:extLst>
          </p:cNvPr>
          <p:cNvSpPr>
            <a:spLocks noGrp="1"/>
          </p:cNvSpPr>
          <p:nvPr>
            <p:ph type="title"/>
          </p:nvPr>
        </p:nvSpPr>
        <p:spPr/>
        <p:txBody>
          <a:bodyPr>
            <a:normAutofit/>
          </a:bodyPr>
          <a:lstStyle/>
          <a:p>
            <a:r>
              <a:rPr lang="en-US" dirty="0" err="1"/>
              <a:t>Digitale</a:t>
            </a:r>
            <a:r>
              <a:rPr lang="nl-BE" dirty="0"/>
              <a:t> meter - Algemeen </a:t>
            </a:r>
          </a:p>
        </p:txBody>
      </p:sp>
      <p:sp>
        <p:nvSpPr>
          <p:cNvPr id="6" name="Tijdelijke aanduiding voor datum 3">
            <a:extLst>
              <a:ext uri="{FF2B5EF4-FFF2-40B4-BE49-F238E27FC236}">
                <a16:creationId xmlns:a16="http://schemas.microsoft.com/office/drawing/2014/main" id="{C60878B3-EFC4-A6D1-1DBF-B19E4676650A}"/>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E9079514-48C2-5673-2A8B-D60E96CEBC9E}"/>
              </a:ext>
            </a:extLst>
          </p:cNvPr>
          <p:cNvSpPr>
            <a:spLocks noGrp="1"/>
          </p:cNvSpPr>
          <p:nvPr>
            <p:ph type="sldNum" sz="quarter" idx="4"/>
          </p:nvPr>
        </p:nvSpPr>
        <p:spPr/>
        <p:txBody>
          <a:bodyPr/>
          <a:lstStyle/>
          <a:p>
            <a:fld id="{C0F550FA-FCCC-4A7D-8E1A-87BCAA2E5874}" type="slidenum">
              <a:rPr lang="en-GB" smtClean="0"/>
              <a:pPr/>
              <a:t>6</a:t>
            </a:fld>
            <a:endParaRPr lang="en-GB" dirty="0"/>
          </a:p>
        </p:txBody>
      </p:sp>
      <p:sp>
        <p:nvSpPr>
          <p:cNvPr id="8" name="Text Placeholder 6">
            <a:extLst>
              <a:ext uri="{FF2B5EF4-FFF2-40B4-BE49-F238E27FC236}">
                <a16:creationId xmlns:a16="http://schemas.microsoft.com/office/drawing/2014/main" id="{224BD8EA-3FDB-1000-CC90-DA7BA226308E}"/>
              </a:ext>
            </a:extLst>
          </p:cNvPr>
          <p:cNvSpPr txBox="1">
            <a:spLocks/>
          </p:cNvSpPr>
          <p:nvPr/>
        </p:nvSpPr>
        <p:spPr>
          <a:xfrm>
            <a:off x="830710" y="2361414"/>
            <a:ext cx="14547922" cy="6311135"/>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2400" dirty="0">
                <a:latin typeface="Century Gothic" panose="020B0502020202020204" pitchFamily="34" charset="0"/>
                <a:cs typeface="Calibri Light" panose="020F0302020204030204" pitchFamily="34" charset="0"/>
              </a:rPr>
              <a:t>Wie doet al iets met de digitale meter?</a:t>
            </a:r>
          </a:p>
          <a:p>
            <a:pPr marL="0" indent="0">
              <a:buNone/>
            </a:pPr>
            <a:endParaRPr lang="nl-BE" sz="1800" dirty="0">
              <a:latin typeface="Century Gothic" panose="020B0502020202020204" pitchFamily="34" charset="0"/>
              <a:cs typeface="Calibri Light" panose="020F0302020204030204" pitchFamily="34" charset="0"/>
            </a:endParaRPr>
          </a:p>
        </p:txBody>
      </p:sp>
      <p:pic>
        <p:nvPicPr>
          <p:cNvPr id="10" name="Afbeelding 9">
            <a:extLst>
              <a:ext uri="{FF2B5EF4-FFF2-40B4-BE49-F238E27FC236}">
                <a16:creationId xmlns:a16="http://schemas.microsoft.com/office/drawing/2014/main" id="{EF165656-3489-15DC-5B44-8B8C1B6E3A2C}"/>
              </a:ext>
            </a:extLst>
          </p:cNvPr>
          <p:cNvPicPr>
            <a:picLocks noChangeAspect="1"/>
          </p:cNvPicPr>
          <p:nvPr/>
        </p:nvPicPr>
        <p:blipFill>
          <a:blip r:embed="rId2"/>
          <a:stretch>
            <a:fillRect/>
          </a:stretch>
        </p:blipFill>
        <p:spPr>
          <a:xfrm>
            <a:off x="2262707" y="2949677"/>
            <a:ext cx="13328885" cy="7337323"/>
          </a:xfrm>
          <a:prstGeom prst="rect">
            <a:avLst/>
          </a:prstGeom>
        </p:spPr>
      </p:pic>
      <p:sp>
        <p:nvSpPr>
          <p:cNvPr id="11" name="Tekstvak 10">
            <a:extLst>
              <a:ext uri="{FF2B5EF4-FFF2-40B4-BE49-F238E27FC236}">
                <a16:creationId xmlns:a16="http://schemas.microsoft.com/office/drawing/2014/main" id="{851F56FA-CBC5-87E4-AD27-7EAEBD42B7F4}"/>
              </a:ext>
            </a:extLst>
          </p:cNvPr>
          <p:cNvSpPr txBox="1"/>
          <p:nvPr/>
        </p:nvSpPr>
        <p:spPr>
          <a:xfrm>
            <a:off x="14020630" y="613170"/>
            <a:ext cx="4621332" cy="954107"/>
          </a:xfrm>
          <a:prstGeom prst="rect">
            <a:avLst/>
          </a:prstGeom>
          <a:noFill/>
        </p:spPr>
        <p:txBody>
          <a:bodyPr wrap="square" rtlCol="0">
            <a:spAutoFit/>
          </a:bodyPr>
          <a:lstStyle/>
          <a:p>
            <a:r>
              <a:rPr lang="nl-NL" sz="2000" b="1" dirty="0">
                <a:latin typeface="Century Gothic" panose="020B0502020202020204" pitchFamily="34" charset="0"/>
              </a:rPr>
              <a:t>Augustus 2025:</a:t>
            </a:r>
          </a:p>
          <a:p>
            <a:pPr marL="285750" indent="-285750">
              <a:buFont typeface="Arial" panose="020B0604020202020204" pitchFamily="34" charset="0"/>
              <a:buChar char="•"/>
            </a:pPr>
            <a:r>
              <a:rPr lang="nl-NL" b="1" dirty="0">
                <a:solidFill>
                  <a:srgbClr val="FF0000"/>
                </a:solidFill>
                <a:latin typeface="Century Gothic" panose="020B0502020202020204" pitchFamily="34" charset="0"/>
              </a:rPr>
              <a:t>2.771.461 elektriciteitsmeters</a:t>
            </a:r>
          </a:p>
          <a:p>
            <a:pPr marL="285750" indent="-285750">
              <a:buFont typeface="Arial" panose="020B0604020202020204" pitchFamily="34" charset="0"/>
              <a:buChar char="•"/>
            </a:pPr>
            <a:r>
              <a:rPr lang="nl-NL" b="1" dirty="0">
                <a:solidFill>
                  <a:srgbClr val="FF0000"/>
                </a:solidFill>
                <a:latin typeface="Century Gothic" panose="020B0502020202020204" pitchFamily="34" charset="0"/>
              </a:rPr>
              <a:t>1.834.807 gasmeters</a:t>
            </a:r>
          </a:p>
        </p:txBody>
      </p:sp>
    </p:spTree>
    <p:extLst>
      <p:ext uri="{BB962C8B-B14F-4D97-AF65-F5344CB8AC3E}">
        <p14:creationId xmlns:p14="http://schemas.microsoft.com/office/powerpoint/2010/main" val="92474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8BED-AF6C-E32D-F5AC-84582659FE27}"/>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91B1036-1752-0645-8A40-A009A5CB21F3}"/>
              </a:ext>
            </a:extLst>
          </p:cNvPr>
          <p:cNvSpPr>
            <a:spLocks noGrp="1"/>
          </p:cNvSpPr>
          <p:nvPr>
            <p:ph type="title"/>
          </p:nvPr>
        </p:nvSpPr>
        <p:spPr/>
        <p:txBody>
          <a:bodyPr>
            <a:normAutofit/>
          </a:bodyPr>
          <a:lstStyle/>
          <a:p>
            <a:r>
              <a:rPr lang="en-US" dirty="0" err="1"/>
              <a:t>Digitale</a:t>
            </a:r>
            <a:r>
              <a:rPr lang="nl-BE" dirty="0"/>
              <a:t> meter - Algemeen </a:t>
            </a:r>
          </a:p>
        </p:txBody>
      </p:sp>
      <p:sp>
        <p:nvSpPr>
          <p:cNvPr id="6" name="Tijdelijke aanduiding voor datum 3">
            <a:extLst>
              <a:ext uri="{FF2B5EF4-FFF2-40B4-BE49-F238E27FC236}">
                <a16:creationId xmlns:a16="http://schemas.microsoft.com/office/drawing/2014/main" id="{557BF2F5-A824-00E9-983A-77D5341E9C03}"/>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15E1F30E-2B6D-17D0-419A-0142324322A1}"/>
              </a:ext>
            </a:extLst>
          </p:cNvPr>
          <p:cNvSpPr>
            <a:spLocks noGrp="1"/>
          </p:cNvSpPr>
          <p:nvPr>
            <p:ph type="sldNum" sz="quarter" idx="4"/>
          </p:nvPr>
        </p:nvSpPr>
        <p:spPr/>
        <p:txBody>
          <a:bodyPr/>
          <a:lstStyle/>
          <a:p>
            <a:fld id="{C0F550FA-FCCC-4A7D-8E1A-87BCAA2E5874}" type="slidenum">
              <a:rPr lang="en-GB" smtClean="0"/>
              <a:pPr/>
              <a:t>7</a:t>
            </a:fld>
            <a:endParaRPr lang="en-GB" dirty="0"/>
          </a:p>
        </p:txBody>
      </p:sp>
      <p:sp>
        <p:nvSpPr>
          <p:cNvPr id="8" name="Text Placeholder 6">
            <a:extLst>
              <a:ext uri="{FF2B5EF4-FFF2-40B4-BE49-F238E27FC236}">
                <a16:creationId xmlns:a16="http://schemas.microsoft.com/office/drawing/2014/main" id="{AAF3725C-5DCA-0D95-1786-4AAE209364A3}"/>
              </a:ext>
            </a:extLst>
          </p:cNvPr>
          <p:cNvSpPr txBox="1">
            <a:spLocks/>
          </p:cNvSpPr>
          <p:nvPr/>
        </p:nvSpPr>
        <p:spPr>
          <a:xfrm>
            <a:off x="830710" y="2361414"/>
            <a:ext cx="14547922" cy="6311135"/>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latin typeface="Century Gothic" panose="020B0502020202020204" pitchFamily="34" charset="0"/>
                <a:cs typeface="Calibri Light" panose="020F0302020204030204" pitchFamily="34" charset="0"/>
              </a:rPr>
              <a:t>Inzicht in eigen data</a:t>
            </a:r>
          </a:p>
          <a:p>
            <a:pPr lvl="1"/>
            <a:r>
              <a:rPr lang="nl-BE" sz="2000" dirty="0">
                <a:latin typeface="Century Gothic" panose="020B0502020202020204" pitchFamily="34" charset="0"/>
                <a:cs typeface="Calibri Light" panose="020F0302020204030204" pitchFamily="34" charset="0"/>
              </a:rPr>
              <a:t> </a:t>
            </a:r>
            <a:r>
              <a:rPr lang="nl-BE" sz="2400" dirty="0">
                <a:latin typeface="Century Gothic" panose="020B0502020202020204" pitchFamily="34" charset="0"/>
                <a:cs typeface="Calibri Light" panose="020F0302020204030204" pitchFamily="34" charset="0"/>
              </a:rPr>
              <a:t>Verbruikshistoriek opvragen:</a:t>
            </a:r>
          </a:p>
          <a:p>
            <a:pPr lvl="2"/>
            <a:r>
              <a:rPr lang="nl-BE" sz="2400" dirty="0">
                <a:latin typeface="Century Gothic" panose="020B0502020202020204" pitchFamily="34" charset="0"/>
                <a:cs typeface="Calibri Light" panose="020F0302020204030204" pitchFamily="34" charset="0"/>
              </a:rPr>
              <a:t> </a:t>
            </a:r>
            <a:r>
              <a:rPr lang="nl-BE" sz="2000" dirty="0">
                <a:latin typeface="Century Gothic" panose="020B0502020202020204" pitchFamily="34" charset="0"/>
                <a:cs typeface="Calibri Light" panose="020F0302020204030204" pitchFamily="34" charset="0"/>
              </a:rPr>
              <a:t>Dag/week/maand &amp; jaardata</a:t>
            </a:r>
          </a:p>
          <a:p>
            <a:pPr lvl="3"/>
            <a:r>
              <a:rPr lang="nl-BE" sz="1800" dirty="0">
                <a:solidFill>
                  <a:srgbClr val="FF0000"/>
                </a:solidFill>
                <a:latin typeface="Century Gothic" panose="020B0502020202020204" pitchFamily="34" charset="0"/>
                <a:cs typeface="Calibri Light" panose="020F0302020204030204" pitchFamily="34" charset="0"/>
              </a:rPr>
              <a:t> Gegevens pas dag nadien beschikbaar!</a:t>
            </a:r>
          </a:p>
          <a:p>
            <a:pPr lvl="3"/>
            <a:r>
              <a:rPr lang="nl-BE" sz="1800" dirty="0">
                <a:solidFill>
                  <a:srgbClr val="FF0000"/>
                </a:solidFill>
                <a:latin typeface="Century Gothic" panose="020B0502020202020204" pitchFamily="34" charset="0"/>
                <a:cs typeface="Calibri Light" panose="020F0302020204030204" pitchFamily="34" charset="0"/>
              </a:rPr>
              <a:t> Geen proactieve sturing mogelijk</a:t>
            </a:r>
          </a:p>
          <a:p>
            <a:pPr marL="0" indent="0">
              <a:buNone/>
            </a:pPr>
            <a:endParaRPr lang="nl-BE" sz="1800" dirty="0">
              <a:latin typeface="Century Gothic" panose="020B0502020202020204" pitchFamily="34" charset="0"/>
              <a:cs typeface="Calibri Light" panose="020F0302020204030204" pitchFamily="34" charset="0"/>
            </a:endParaRPr>
          </a:p>
        </p:txBody>
      </p:sp>
      <p:sp>
        <p:nvSpPr>
          <p:cNvPr id="2" name="Text Placeholder 6">
            <a:extLst>
              <a:ext uri="{FF2B5EF4-FFF2-40B4-BE49-F238E27FC236}">
                <a16:creationId xmlns:a16="http://schemas.microsoft.com/office/drawing/2014/main" id="{8126842E-24B4-0F8F-7C77-E0C1544B4EF2}"/>
              </a:ext>
            </a:extLst>
          </p:cNvPr>
          <p:cNvSpPr txBox="1">
            <a:spLocks/>
          </p:cNvSpPr>
          <p:nvPr/>
        </p:nvSpPr>
        <p:spPr>
          <a:xfrm>
            <a:off x="2663767" y="3323026"/>
            <a:ext cx="11197572" cy="486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1600" dirty="0">
              <a:solidFill>
                <a:srgbClr val="FF0000"/>
              </a:solidFill>
              <a:latin typeface="Century Gothic" panose="020B0502020202020204" pitchFamily="34" charset="0"/>
              <a:cs typeface="Calibri Light" panose="020F0302020204030204" pitchFamily="34" charset="0"/>
            </a:endParaRPr>
          </a:p>
        </p:txBody>
      </p:sp>
      <p:pic>
        <p:nvPicPr>
          <p:cNvPr id="3" name="Picture 16">
            <a:extLst>
              <a:ext uri="{FF2B5EF4-FFF2-40B4-BE49-F238E27FC236}">
                <a16:creationId xmlns:a16="http://schemas.microsoft.com/office/drawing/2014/main" id="{BD9CEA53-5563-95C2-8CCB-07DFB88F0F11}"/>
              </a:ext>
            </a:extLst>
          </p:cNvPr>
          <p:cNvPicPr>
            <a:picLocks noChangeAspect="1"/>
          </p:cNvPicPr>
          <p:nvPr/>
        </p:nvPicPr>
        <p:blipFill>
          <a:blip r:embed="rId2"/>
          <a:stretch>
            <a:fillRect/>
          </a:stretch>
        </p:blipFill>
        <p:spPr>
          <a:xfrm>
            <a:off x="10628583" y="0"/>
            <a:ext cx="7608906" cy="3849329"/>
          </a:xfrm>
          <a:prstGeom prst="rect">
            <a:avLst/>
          </a:prstGeom>
        </p:spPr>
      </p:pic>
      <p:pic>
        <p:nvPicPr>
          <p:cNvPr id="9" name="Picture 7">
            <a:extLst>
              <a:ext uri="{FF2B5EF4-FFF2-40B4-BE49-F238E27FC236}">
                <a16:creationId xmlns:a16="http://schemas.microsoft.com/office/drawing/2014/main" id="{25C28A79-7C80-30B7-1F79-4EB7BEF29723}"/>
              </a:ext>
            </a:extLst>
          </p:cNvPr>
          <p:cNvPicPr>
            <a:picLocks noChangeAspect="1"/>
          </p:cNvPicPr>
          <p:nvPr/>
        </p:nvPicPr>
        <p:blipFill>
          <a:blip r:embed="rId3"/>
          <a:stretch>
            <a:fillRect/>
          </a:stretch>
        </p:blipFill>
        <p:spPr>
          <a:xfrm>
            <a:off x="4426661" y="4244819"/>
            <a:ext cx="9793363" cy="4744814"/>
          </a:xfrm>
          <a:prstGeom prst="rect">
            <a:avLst/>
          </a:prstGeom>
        </p:spPr>
      </p:pic>
      <p:pic>
        <p:nvPicPr>
          <p:cNvPr id="13" name="Graphic 12" descr="Lijn met pijl: Curve in wijzerzin met effen opvulling">
            <a:extLst>
              <a:ext uri="{FF2B5EF4-FFF2-40B4-BE49-F238E27FC236}">
                <a16:creationId xmlns:a16="http://schemas.microsoft.com/office/drawing/2014/main" id="{94977801-E61B-E20B-BE21-0D0955188F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9881418" y="3224301"/>
            <a:ext cx="1027383" cy="914400"/>
          </a:xfrm>
          <a:prstGeom prst="rect">
            <a:avLst/>
          </a:prstGeom>
        </p:spPr>
      </p:pic>
    </p:spTree>
    <p:extLst>
      <p:ext uri="{BB962C8B-B14F-4D97-AF65-F5344CB8AC3E}">
        <p14:creationId xmlns:p14="http://schemas.microsoft.com/office/powerpoint/2010/main" val="955367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2BDA5-6670-F34A-C04C-C4FEAF5C3F8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BA09D0-EDE4-484B-2135-4D530C108054}"/>
              </a:ext>
            </a:extLst>
          </p:cNvPr>
          <p:cNvSpPr>
            <a:spLocks noGrp="1"/>
          </p:cNvSpPr>
          <p:nvPr>
            <p:ph type="sldNum" sz="quarter" idx="12"/>
          </p:nvPr>
        </p:nvSpPr>
        <p:spPr>
          <a:xfrm>
            <a:off x="9695544" y="6204478"/>
            <a:ext cx="6675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600">
              <a:defRPr/>
            </a:pPr>
            <a:fld id="{B7527A74-2D87-4307-9531-5A57D9647EEB}" type="slidenum">
              <a:rPr lang="nl-BE" smtClean="0"/>
              <a:pPr algn="r" defTabSz="1371600">
                <a:defRPr/>
              </a:pPr>
              <a:t>8</a:t>
            </a:fld>
            <a:endParaRPr lang="nl-BE" dirty="0">
              <a:latin typeface="Calibri" panose="020F0502020204030204"/>
            </a:endParaRPr>
          </a:p>
        </p:txBody>
      </p:sp>
      <p:sp>
        <p:nvSpPr>
          <p:cNvPr id="4" name="Title 3">
            <a:extLst>
              <a:ext uri="{FF2B5EF4-FFF2-40B4-BE49-F238E27FC236}">
                <a16:creationId xmlns:a16="http://schemas.microsoft.com/office/drawing/2014/main" id="{BB3FC316-75AB-363E-71F5-F024D1FC4DCC}"/>
              </a:ext>
            </a:extLst>
          </p:cNvPr>
          <p:cNvSpPr>
            <a:spLocks noGrp="1"/>
          </p:cNvSpPr>
          <p:nvPr>
            <p:ph type="title"/>
          </p:nvPr>
        </p:nvSpPr>
        <p:spPr>
          <a:xfrm>
            <a:off x="998693" y="992120"/>
            <a:ext cx="16575629" cy="630356"/>
          </a:xfrm>
        </p:spPr>
        <p:txBody>
          <a:bodyPr/>
          <a:lstStyle/>
          <a:p>
            <a:r>
              <a:rPr lang="nl-BE" dirty="0"/>
              <a:t>Inleiding</a:t>
            </a:r>
          </a:p>
        </p:txBody>
      </p:sp>
      <p:sp>
        <p:nvSpPr>
          <p:cNvPr id="5" name="Footer Placeholder 5">
            <a:extLst>
              <a:ext uri="{FF2B5EF4-FFF2-40B4-BE49-F238E27FC236}">
                <a16:creationId xmlns:a16="http://schemas.microsoft.com/office/drawing/2014/main" id="{A442ED51-C40D-E2F4-E5E3-874B78C56B5D}"/>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5F26DC0A-5F37-57B9-A598-BD7C95293F54}"/>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pic>
        <p:nvPicPr>
          <p:cNvPr id="7" name="Picture 6">
            <a:extLst>
              <a:ext uri="{FF2B5EF4-FFF2-40B4-BE49-F238E27FC236}">
                <a16:creationId xmlns:a16="http://schemas.microsoft.com/office/drawing/2014/main" id="{DA9D755F-C812-7D5E-0B5A-38FAC3CEC0F9}"/>
              </a:ext>
            </a:extLst>
          </p:cNvPr>
          <p:cNvPicPr>
            <a:picLocks noChangeAspect="1"/>
          </p:cNvPicPr>
          <p:nvPr/>
        </p:nvPicPr>
        <p:blipFill>
          <a:blip r:embed="rId3"/>
          <a:stretch>
            <a:fillRect/>
          </a:stretch>
        </p:blipFill>
        <p:spPr>
          <a:xfrm>
            <a:off x="4073645" y="5282222"/>
            <a:ext cx="9846512" cy="4616864"/>
          </a:xfrm>
          <a:prstGeom prst="rect">
            <a:avLst/>
          </a:prstGeom>
        </p:spPr>
      </p:pic>
      <p:sp>
        <p:nvSpPr>
          <p:cNvPr id="8" name="Text Placeholder 6">
            <a:extLst>
              <a:ext uri="{FF2B5EF4-FFF2-40B4-BE49-F238E27FC236}">
                <a16:creationId xmlns:a16="http://schemas.microsoft.com/office/drawing/2014/main" id="{1F471102-D74A-CEB4-3D65-816D82731731}"/>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3600">
                <a:latin typeface="Century Gothic" panose="020B0502020202020204" pitchFamily="34" charset="0"/>
                <a:cs typeface="Calibri Light" panose="020F0302020204030204" pitchFamily="34" charset="0"/>
              </a:rPr>
              <a:t>Flex piramide</a:t>
            </a:r>
            <a:endParaRPr lang="nl-BE" sz="3600">
              <a:solidFill>
                <a:srgbClr val="FF0000"/>
              </a:solidFill>
              <a:latin typeface="Century Gothic" panose="020B0502020202020204" pitchFamily="34" charset="0"/>
              <a:cs typeface="Calibri Light" panose="020F0302020204030204" pitchFamily="34" charset="0"/>
            </a:endParaRPr>
          </a:p>
          <a:p>
            <a:pPr lvl="1"/>
            <a:r>
              <a:rPr lang="nl-BE" sz="3000">
                <a:solidFill>
                  <a:srgbClr val="FF0000"/>
                </a:solidFill>
                <a:latin typeface="Century Gothic" panose="020B0502020202020204" pitchFamily="34" charset="0"/>
                <a:cs typeface="Calibri Light" panose="020F0302020204030204" pitchFamily="34" charset="0"/>
              </a:rPr>
              <a:t> </a:t>
            </a:r>
            <a:r>
              <a:rPr lang="nl-BE" sz="3000">
                <a:latin typeface="Century Gothic" panose="020B0502020202020204" pitchFamily="34" charset="0"/>
                <a:cs typeface="Calibri Light" panose="020F0302020204030204" pitchFamily="34" charset="0"/>
              </a:rPr>
              <a:t>Flexibel energiesysteem wordt heel belangrijk…</a:t>
            </a:r>
          </a:p>
          <a:p>
            <a:pPr lvl="2"/>
            <a:r>
              <a:rPr lang="nl-BE" sz="2550">
                <a:latin typeface="Century Gothic" panose="020B0502020202020204" pitchFamily="34" charset="0"/>
                <a:cs typeface="Calibri Light" panose="020F0302020204030204" pitchFamily="34" charset="0"/>
              </a:rPr>
              <a:t> Om bevoorradingszekerheid en het netevenwicht op elk moment te garanderen, is hogere  </a:t>
            </a:r>
            <a:br>
              <a:rPr lang="nl-BE" sz="2550">
                <a:latin typeface="Century Gothic" panose="020B0502020202020204" pitchFamily="34" charset="0"/>
                <a:cs typeface="Calibri Light" panose="020F0302020204030204" pitchFamily="34" charset="0"/>
              </a:rPr>
            </a:br>
            <a:r>
              <a:rPr lang="nl-BE" sz="2550">
                <a:latin typeface="Century Gothic" panose="020B0502020202020204" pitchFamily="34" charset="0"/>
                <a:cs typeface="Calibri Light" panose="020F0302020204030204" pitchFamily="34" charset="0"/>
              </a:rPr>
              <a:t> flexibiliteit nodig.</a:t>
            </a:r>
          </a:p>
          <a:p>
            <a:pPr lvl="2"/>
            <a:r>
              <a:rPr lang="nl-BE" sz="2550">
                <a:latin typeface="Century Gothic" panose="020B0502020202020204" pitchFamily="34" charset="0"/>
                <a:cs typeface="Calibri Light" panose="020F0302020204030204" pitchFamily="34" charset="0"/>
              </a:rPr>
              <a:t>Zowel voor korte periodes (uren, dagen) als lange periodes (weken, maanden)</a:t>
            </a:r>
          </a:p>
          <a:p>
            <a:pPr lvl="2"/>
            <a:r>
              <a:rPr lang="nl-BE" sz="2550">
                <a:latin typeface="Century Gothic" panose="020B0502020202020204" pitchFamily="34" charset="0"/>
                <a:cs typeface="Calibri Light" panose="020F0302020204030204" pitchFamily="34" charset="0"/>
              </a:rPr>
              <a:t>Flexpiramide vat de belangrijkste vormen van flexibiliteit samen</a:t>
            </a:r>
            <a:endParaRPr lang="nl-BE" sz="2550" dirty="0">
              <a:latin typeface="Century Gothic" panose="020B0502020202020204" pitchFamily="34" charset="0"/>
              <a:cs typeface="Calibri Light" panose="020F0302020204030204" pitchFamily="34" charset="0"/>
            </a:endParaRPr>
          </a:p>
        </p:txBody>
      </p:sp>
      <p:sp>
        <p:nvSpPr>
          <p:cNvPr id="2" name="Tekstvak 1">
            <a:extLst>
              <a:ext uri="{FF2B5EF4-FFF2-40B4-BE49-F238E27FC236}">
                <a16:creationId xmlns:a16="http://schemas.microsoft.com/office/drawing/2014/main" id="{3C327F03-38E7-3B47-C168-A83D0B23BB3A}"/>
              </a:ext>
            </a:extLst>
          </p:cNvPr>
          <p:cNvSpPr txBox="1"/>
          <p:nvPr/>
        </p:nvSpPr>
        <p:spPr>
          <a:xfrm>
            <a:off x="9512709" y="8940769"/>
            <a:ext cx="2949677" cy="400110"/>
          </a:xfrm>
          <a:prstGeom prst="rect">
            <a:avLst/>
          </a:prstGeom>
          <a:noFill/>
        </p:spPr>
        <p:txBody>
          <a:bodyPr wrap="square" rtlCol="0">
            <a:spAutoFit/>
          </a:bodyPr>
          <a:lstStyle/>
          <a:p>
            <a:r>
              <a:rPr lang="nl-NL" sz="2000" dirty="0">
                <a:latin typeface="Century Gothic" panose="020B0502020202020204" pitchFamily="34" charset="0"/>
              </a:rPr>
              <a:t>Digitale meter!</a:t>
            </a:r>
          </a:p>
        </p:txBody>
      </p:sp>
      <p:sp>
        <p:nvSpPr>
          <p:cNvPr id="6" name="Tekstvak 5">
            <a:extLst>
              <a:ext uri="{FF2B5EF4-FFF2-40B4-BE49-F238E27FC236}">
                <a16:creationId xmlns:a16="http://schemas.microsoft.com/office/drawing/2014/main" id="{50C1C1C2-17B1-2AE1-DE1A-43B344D9F7A0}"/>
              </a:ext>
            </a:extLst>
          </p:cNvPr>
          <p:cNvSpPr txBox="1"/>
          <p:nvPr/>
        </p:nvSpPr>
        <p:spPr>
          <a:xfrm>
            <a:off x="9286507" y="7934434"/>
            <a:ext cx="2949677" cy="400110"/>
          </a:xfrm>
          <a:prstGeom prst="rect">
            <a:avLst/>
          </a:prstGeom>
          <a:noFill/>
        </p:spPr>
        <p:txBody>
          <a:bodyPr wrap="square" rtlCol="0">
            <a:spAutoFit/>
          </a:bodyPr>
          <a:lstStyle/>
          <a:p>
            <a:r>
              <a:rPr lang="nl-NL" sz="2000" dirty="0">
                <a:latin typeface="Century Gothic" panose="020B0502020202020204" pitchFamily="34" charset="0"/>
              </a:rPr>
              <a:t>Tariefstructuren</a:t>
            </a:r>
          </a:p>
        </p:txBody>
      </p:sp>
    </p:spTree>
    <p:extLst>
      <p:ext uri="{BB962C8B-B14F-4D97-AF65-F5344CB8AC3E}">
        <p14:creationId xmlns:p14="http://schemas.microsoft.com/office/powerpoint/2010/main" val="244209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CF767-7827-CF00-E8F8-A987F8DA1B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D88FC9-D5C4-DD55-F79A-931D94B856D4}"/>
              </a:ext>
            </a:extLst>
          </p:cNvPr>
          <p:cNvSpPr>
            <a:spLocks noGrp="1"/>
          </p:cNvSpPr>
          <p:nvPr>
            <p:ph type="title"/>
          </p:nvPr>
        </p:nvSpPr>
        <p:spPr>
          <a:xfrm>
            <a:off x="998693" y="992120"/>
            <a:ext cx="16575629" cy="630356"/>
          </a:xfrm>
        </p:spPr>
        <p:txBody>
          <a:bodyPr/>
          <a:lstStyle/>
          <a:p>
            <a:r>
              <a:rPr lang="nl-BE" dirty="0"/>
              <a:t>Tariefstructuur</a:t>
            </a:r>
          </a:p>
        </p:txBody>
      </p:sp>
      <p:sp>
        <p:nvSpPr>
          <p:cNvPr id="5" name="Footer Placeholder 5">
            <a:extLst>
              <a:ext uri="{FF2B5EF4-FFF2-40B4-BE49-F238E27FC236}">
                <a16:creationId xmlns:a16="http://schemas.microsoft.com/office/drawing/2014/main" id="{15322A49-99F6-205E-F94C-47C238379355}"/>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1600">
              <a:defRPr/>
            </a:pPr>
            <a:r>
              <a:rPr lang="nl-BE"/>
              <a:t>Voettekst</a:t>
            </a:r>
            <a:endParaRPr lang="nl-BE" sz="2100" dirty="0">
              <a:latin typeface="Calibri" panose="020F0502020204030204"/>
            </a:endParaRPr>
          </a:p>
        </p:txBody>
      </p:sp>
      <p:sp>
        <p:nvSpPr>
          <p:cNvPr id="14" name="Text Placeholder 4">
            <a:extLst>
              <a:ext uri="{FF2B5EF4-FFF2-40B4-BE49-F238E27FC236}">
                <a16:creationId xmlns:a16="http://schemas.microsoft.com/office/drawing/2014/main" id="{D734DEA0-AFBF-68FC-0ED0-F581A9027C71}"/>
              </a:ext>
            </a:extLst>
          </p:cNvPr>
          <p:cNvSpPr txBox="1">
            <a:spLocks/>
          </p:cNvSpPr>
          <p:nvPr/>
        </p:nvSpPr>
        <p:spPr>
          <a:xfrm>
            <a:off x="1037639" y="2411558"/>
            <a:ext cx="15025212" cy="7090200"/>
          </a:xfrm>
          <a:prstGeom prst="rect">
            <a:avLst/>
          </a:prstGeom>
        </p:spPr>
        <p:txBody>
          <a:bodyPr>
            <a:normAutofit/>
          </a:bodyPr>
          <a:lstStyle>
            <a:lvl1pPr marL="180000" indent="-180000" algn="l" defTabSz="914400" rtl="0" eaLnBrk="1" latinLnBrk="0" hangingPunct="1">
              <a:lnSpc>
                <a:spcPct val="100000"/>
              </a:lnSpc>
              <a:spcBef>
                <a:spcPts val="1800"/>
              </a:spcBef>
              <a:buClr>
                <a:schemeClr val="accent2"/>
              </a:buClr>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buClr>
                <a:schemeClr val="accent2"/>
              </a:buClr>
              <a:buSzPct val="70000"/>
              <a:buFont typeface="Calibri" panose="020F05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BE" sz="3000">
              <a:latin typeface="Century Gothic" panose="020B0502020202020204" pitchFamily="34" charset="0"/>
              <a:cs typeface="Calibri Light" panose="020F0302020204030204" pitchFamily="34" charset="0"/>
            </a:endParaRPr>
          </a:p>
          <a:p>
            <a:pPr marL="303750" lvl="1" indent="0">
              <a:buNone/>
            </a:pPr>
            <a:endParaRPr lang="nl-BE" sz="2550" b="1">
              <a:latin typeface="Century Gothic" panose="020B0502020202020204" pitchFamily="34" charset="0"/>
              <a:cs typeface="Calibri Light" panose="020F0302020204030204" pitchFamily="34" charset="0"/>
            </a:endParaRPr>
          </a:p>
          <a:p>
            <a:endParaRPr lang="nl-BE" sz="3600"/>
          </a:p>
        </p:txBody>
      </p:sp>
      <p:sp>
        <p:nvSpPr>
          <p:cNvPr id="8" name="Text Placeholder 6">
            <a:extLst>
              <a:ext uri="{FF2B5EF4-FFF2-40B4-BE49-F238E27FC236}">
                <a16:creationId xmlns:a16="http://schemas.microsoft.com/office/drawing/2014/main" id="{6D73661F-901F-D2D4-865D-FB283497E7D9}"/>
              </a:ext>
            </a:extLst>
          </p:cNvPr>
          <p:cNvSpPr txBox="1">
            <a:spLocks/>
          </p:cNvSpPr>
          <p:nvPr/>
        </p:nvSpPr>
        <p:spPr>
          <a:xfrm>
            <a:off x="809999" y="1890000"/>
            <a:ext cx="16796358" cy="7290000"/>
          </a:xfrm>
          <a:prstGeom prst="rect">
            <a:avLst/>
          </a:prstGeom>
        </p:spPr>
        <p:txBody>
          <a:bodyPr>
            <a:normAutofit/>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a:solidFill>
                  <a:srgbClr val="FF0000"/>
                </a:solidFill>
                <a:latin typeface="Century Gothic" panose="020B0502020202020204" pitchFamily="34" charset="0"/>
                <a:cs typeface="Calibri Light" panose="020F0302020204030204" pitchFamily="34" charset="0"/>
              </a:rPr>
              <a:t>Hoeveel kost 1 kWh elektriciteit?</a:t>
            </a:r>
          </a:p>
          <a:p>
            <a:r>
              <a:rPr lang="nl-BE" sz="2800" dirty="0">
                <a:latin typeface="Century Gothic" panose="020B0502020202020204" pitchFamily="34" charset="0"/>
                <a:cs typeface="Calibri Light" panose="020F0302020204030204" pitchFamily="34" charset="0"/>
              </a:rPr>
              <a:t>Vb. energiecrisis</a:t>
            </a:r>
          </a:p>
          <a:p>
            <a:pPr lvl="1"/>
            <a:endParaRPr lang="nl-BE" sz="2550" dirty="0">
              <a:latin typeface="Century Gothic" panose="020B0502020202020204" pitchFamily="34" charset="0"/>
              <a:cs typeface="Calibri Light" panose="020F0302020204030204" pitchFamily="34" charset="0"/>
            </a:endParaRPr>
          </a:p>
        </p:txBody>
      </p:sp>
      <p:pic>
        <p:nvPicPr>
          <p:cNvPr id="9" name="Picture 7">
            <a:extLst>
              <a:ext uri="{FF2B5EF4-FFF2-40B4-BE49-F238E27FC236}">
                <a16:creationId xmlns:a16="http://schemas.microsoft.com/office/drawing/2014/main" id="{F1C57230-B9BF-C6F4-8C94-A850A78ACA1A}"/>
              </a:ext>
            </a:extLst>
          </p:cNvPr>
          <p:cNvPicPr>
            <a:picLocks noChangeAspect="1"/>
          </p:cNvPicPr>
          <p:nvPr/>
        </p:nvPicPr>
        <p:blipFill rotWithShape="1">
          <a:blip r:embed="rId3"/>
          <a:srcRect l="93726" t="-1681" r="445" b="1187"/>
          <a:stretch/>
        </p:blipFill>
        <p:spPr>
          <a:xfrm>
            <a:off x="12968798" y="4189305"/>
            <a:ext cx="462382" cy="3969217"/>
          </a:xfrm>
          <a:prstGeom prst="rect">
            <a:avLst/>
          </a:prstGeom>
        </p:spPr>
      </p:pic>
      <p:pic>
        <p:nvPicPr>
          <p:cNvPr id="10" name="Picture 11">
            <a:extLst>
              <a:ext uri="{FF2B5EF4-FFF2-40B4-BE49-F238E27FC236}">
                <a16:creationId xmlns:a16="http://schemas.microsoft.com/office/drawing/2014/main" id="{8A57DCF4-03C3-FD22-0183-386D79591D4A}"/>
              </a:ext>
            </a:extLst>
          </p:cNvPr>
          <p:cNvPicPr>
            <a:picLocks noChangeAspect="1"/>
          </p:cNvPicPr>
          <p:nvPr/>
        </p:nvPicPr>
        <p:blipFill rotWithShape="1">
          <a:blip r:embed="rId4"/>
          <a:srcRect l="78431" t="15756" r="-330" b="38980"/>
          <a:stretch/>
        </p:blipFill>
        <p:spPr>
          <a:xfrm>
            <a:off x="13870846" y="3337912"/>
            <a:ext cx="2900561" cy="2196387"/>
          </a:xfrm>
          <a:prstGeom prst="rect">
            <a:avLst/>
          </a:prstGeom>
        </p:spPr>
      </p:pic>
      <p:sp>
        <p:nvSpPr>
          <p:cNvPr id="11" name="Rectangle 16">
            <a:extLst>
              <a:ext uri="{FF2B5EF4-FFF2-40B4-BE49-F238E27FC236}">
                <a16:creationId xmlns:a16="http://schemas.microsoft.com/office/drawing/2014/main" id="{BAD74EAA-DC83-FB1C-92E8-AC3B8EA9595C}"/>
              </a:ext>
            </a:extLst>
          </p:cNvPr>
          <p:cNvSpPr/>
          <p:nvPr/>
        </p:nvSpPr>
        <p:spPr>
          <a:xfrm>
            <a:off x="12814394" y="5020018"/>
            <a:ext cx="749949" cy="28134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8">
            <a:extLst>
              <a:ext uri="{FF2B5EF4-FFF2-40B4-BE49-F238E27FC236}">
                <a16:creationId xmlns:a16="http://schemas.microsoft.com/office/drawing/2014/main" id="{31E2CFC0-E84B-C252-0EC7-850146F2EE76}"/>
              </a:ext>
            </a:extLst>
          </p:cNvPr>
          <p:cNvPicPr>
            <a:picLocks noChangeAspect="1"/>
          </p:cNvPicPr>
          <p:nvPr/>
        </p:nvPicPr>
        <p:blipFill rotWithShape="1">
          <a:blip r:embed="rId5"/>
          <a:srcRect b="50000"/>
          <a:stretch/>
        </p:blipFill>
        <p:spPr>
          <a:xfrm>
            <a:off x="4887378" y="3241858"/>
            <a:ext cx="6210370" cy="1310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2">
            <a:extLst>
              <a:ext uri="{FF2B5EF4-FFF2-40B4-BE49-F238E27FC236}">
                <a16:creationId xmlns:a16="http://schemas.microsoft.com/office/drawing/2014/main" id="{9DE14BBA-E1B8-0BA5-F368-1CE3CCEE32EE}"/>
              </a:ext>
            </a:extLst>
          </p:cNvPr>
          <p:cNvPicPr>
            <a:picLocks noChangeAspect="1"/>
          </p:cNvPicPr>
          <p:nvPr/>
        </p:nvPicPr>
        <p:blipFill>
          <a:blip r:embed="rId6"/>
          <a:stretch>
            <a:fillRect/>
          </a:stretch>
        </p:blipFill>
        <p:spPr>
          <a:xfrm>
            <a:off x="3156155" y="4863925"/>
            <a:ext cx="8596400" cy="4326127"/>
          </a:xfrm>
          <a:prstGeom prst="rect">
            <a:avLst/>
          </a:prstGeom>
        </p:spPr>
      </p:pic>
      <p:sp>
        <p:nvSpPr>
          <p:cNvPr id="15" name="Vorm 6">
            <a:extLst>
              <a:ext uri="{FF2B5EF4-FFF2-40B4-BE49-F238E27FC236}">
                <a16:creationId xmlns:a16="http://schemas.microsoft.com/office/drawing/2014/main" id="{8C80F136-1DB1-9BDE-647B-B3B23C80C650}"/>
              </a:ext>
            </a:extLst>
          </p:cNvPr>
          <p:cNvSpPr/>
          <p:nvPr/>
        </p:nvSpPr>
        <p:spPr>
          <a:xfrm rot="13624793" flipH="1" flipV="1">
            <a:off x="11125327" y="4580043"/>
            <a:ext cx="1054321" cy="1355770"/>
          </a:xfrm>
          <a:prstGeom prst="swooshArrow">
            <a:avLst>
              <a:gd name="adj1" fmla="val 16310"/>
              <a:gd name="adj2" fmla="val 28758"/>
            </a:avLst>
          </a:prstGeom>
          <a:solidFill>
            <a:srgbClr val="FF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nl-BE" sz="1266">
              <a:solidFill>
                <a:srgbClr val="FF0000"/>
              </a:solidFill>
            </a:endParaRPr>
          </a:p>
        </p:txBody>
      </p:sp>
    </p:spTree>
    <p:extLst>
      <p:ext uri="{BB962C8B-B14F-4D97-AF65-F5344CB8AC3E}">
        <p14:creationId xmlns:p14="http://schemas.microsoft.com/office/powerpoint/2010/main" val="2598812837"/>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Projectpijler.potx" id="{4E145CDA-EF75-48DA-8801-0F53E65590FC}" vid="{B4CB34F0-ABBA-4C17-9BE8-CC5482E329D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1E07FFB0-0D8A-41EA-B640-8CA95CE305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89D7BF5-FA67-45FF-A287-CE11E2521B25}">
  <ds:schemaRefs>
    <ds:schemaRef ds:uri="128482ec-0431-40d5-ab26-89ea2a4f3ccd"/>
    <ds:schemaRef ds:uri="40e538e3-903f-4cab-86dc-c899aa1160cb"/>
    <ds:schemaRef ds:uri="ce6df1c5-48ad-441c-b72a-0cef53d584f5"/>
    <ds:schemaRef ds:uri="d374f1f6-a7bc-4ce3-8ce4-dbead6207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 1 - Introductie</Template>
  <TotalTime>2384</TotalTime>
  <Words>1071</Words>
  <Application>Microsoft Office PowerPoint</Application>
  <PresentationFormat>Aangepast</PresentationFormat>
  <Paragraphs>233</Paragraphs>
  <Slides>27</Slides>
  <Notes>8</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27</vt:i4>
      </vt:variant>
    </vt:vector>
  </HeadingPairs>
  <TitlesOfParts>
    <vt:vector size="33" baseType="lpstr">
      <vt:lpstr>Arial</vt:lpstr>
      <vt:lpstr>Arial Rounded MT Bold</vt:lpstr>
      <vt:lpstr>Calibri</vt:lpstr>
      <vt:lpstr>Calibri Light</vt:lpstr>
      <vt:lpstr>Century Gothic</vt:lpstr>
      <vt:lpstr>Howest NL</vt:lpstr>
      <vt:lpstr>Pijler Project Vak: Smart Buildings</vt:lpstr>
      <vt:lpstr>Inleiding</vt:lpstr>
      <vt:lpstr>Inleiding</vt:lpstr>
      <vt:lpstr>Digitale meter - Algemeen </vt:lpstr>
      <vt:lpstr>Digitale meter - Algemeen </vt:lpstr>
      <vt:lpstr>Digitale meter - Algemeen </vt:lpstr>
      <vt:lpstr>Digitale meter - Algemeen </vt:lpstr>
      <vt:lpstr>Inleiding</vt:lpstr>
      <vt:lpstr>Tariefstructuur</vt:lpstr>
      <vt:lpstr>Tariefstructuur</vt:lpstr>
      <vt:lpstr>Tariefstructuur</vt:lpstr>
      <vt:lpstr>Tariefstructuur</vt:lpstr>
      <vt:lpstr>Inleiding</vt:lpstr>
      <vt:lpstr>Let’s get started - Context!!</vt:lpstr>
      <vt:lpstr>Digitale meter - Technisch </vt:lpstr>
      <vt:lpstr>Digitale meter - Technisch</vt:lpstr>
      <vt:lpstr>Digitale meter – Technisch - ketting</vt:lpstr>
      <vt:lpstr>Digitale meter – Technisch</vt:lpstr>
      <vt:lpstr>Digitale meter – Technisch </vt:lpstr>
      <vt:lpstr>Digitale meter – Technisch </vt:lpstr>
      <vt:lpstr>Digitale meter – Technisch </vt:lpstr>
      <vt:lpstr>Digitale meter – Technisch </vt:lpstr>
      <vt:lpstr>Digitale meter – Technisch </vt:lpstr>
      <vt:lpstr>Digitale meter – Technisch </vt:lpstr>
      <vt:lpstr>Digitale meter – Technisch </vt:lpstr>
      <vt:lpstr>Digitale meter – Technisch </vt:lpstr>
      <vt:lpstr>Digitale meter – Technisch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 Ryckeghem Jurgen</dc:creator>
  <cp:lastModifiedBy>Jurgen VAN RYCKEGHEM</cp:lastModifiedBy>
  <cp:revision>4</cp:revision>
  <dcterms:created xsi:type="dcterms:W3CDTF">2024-09-20T21:19:59Z</dcterms:created>
  <dcterms:modified xsi:type="dcterms:W3CDTF">2025-09-24T17:59:44Z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0x01010006A43E243DE4D945A8B65ADB6827D8D1</vt:lpwstr>
  </property>
</Properties>
</file>